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23"/>
  </p:notesMasterIdLst>
  <p:handoutMasterIdLst>
    <p:handoutMasterId r:id="rId24"/>
  </p:handoutMasterIdLst>
  <p:sldIdLst>
    <p:sldId id="325" r:id="rId5"/>
    <p:sldId id="326" r:id="rId6"/>
    <p:sldId id="327" r:id="rId7"/>
    <p:sldId id="350" r:id="rId8"/>
    <p:sldId id="348" r:id="rId9"/>
    <p:sldId id="349" r:id="rId10"/>
    <p:sldId id="340" r:id="rId11"/>
    <p:sldId id="351" r:id="rId12"/>
    <p:sldId id="336" r:id="rId13"/>
    <p:sldId id="341" r:id="rId14"/>
    <p:sldId id="342" r:id="rId15"/>
    <p:sldId id="344" r:id="rId16"/>
    <p:sldId id="347" r:id="rId17"/>
    <p:sldId id="345" r:id="rId18"/>
    <p:sldId id="346" r:id="rId19"/>
    <p:sldId id="343" r:id="rId20"/>
    <p:sldId id="338" r:id="rId21"/>
    <p:sldId id="33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816" userDrawn="1">
          <p15:clr>
            <a:srgbClr val="A4A3A4"/>
          </p15:clr>
        </p15:guide>
        <p15:guide id="2" orient="horz" pos="38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D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66"/>
    <p:restoredTop sz="94205" autoAdjust="0"/>
  </p:normalViewPr>
  <p:slideViewPr>
    <p:cSldViewPr snapToGrid="0">
      <p:cViewPr varScale="1">
        <p:scale>
          <a:sx n="76" d="100"/>
          <a:sy n="76" d="100"/>
        </p:scale>
        <p:origin x="821" y="43"/>
      </p:cViewPr>
      <p:guideLst>
        <p:guide pos="816"/>
        <p:guide orient="horz" pos="384"/>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BA57456-157A-C12A-2FEC-91B7B9EE49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9D46761-828E-1508-56BD-BAEADF3486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F95820-84BB-3447-8286-60A51307E7F2}" type="datetimeFigureOut">
              <a:rPr lang="en-US" smtClean="0"/>
              <a:t>4/1/2024</a:t>
            </a:fld>
            <a:endParaRPr lang="en-US" dirty="0"/>
          </a:p>
        </p:txBody>
      </p:sp>
      <p:sp>
        <p:nvSpPr>
          <p:cNvPr id="4" name="Footer Placeholder 3">
            <a:extLst>
              <a:ext uri="{FF2B5EF4-FFF2-40B4-BE49-F238E27FC236}">
                <a16:creationId xmlns:a16="http://schemas.microsoft.com/office/drawing/2014/main" id="{CD428A7E-6B0E-809C-73D1-4B5E2FF471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89A5AA6-0C5B-430A-E0C4-C90B2F0A1C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E476440-F66F-F947-8EFC-EA5202ACFD25}" type="slidenum">
              <a:rPr lang="en-US" smtClean="0"/>
              <a:t>‹#›</a:t>
            </a:fld>
            <a:endParaRPr lang="en-US" dirty="0"/>
          </a:p>
        </p:txBody>
      </p:sp>
    </p:spTree>
    <p:extLst>
      <p:ext uri="{BB962C8B-B14F-4D97-AF65-F5344CB8AC3E}">
        <p14:creationId xmlns:p14="http://schemas.microsoft.com/office/powerpoint/2010/main" val="233711763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08FC54-6AE4-6A4A-9756-823A0F1BE5A6}" type="datetimeFigureOut">
              <a:rPr lang="en-US" smtClean="0"/>
              <a:t>4/1/2024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79E9EB-07EB-9D44-9F5A-AB1FBECCDD88}" type="slidenum">
              <a:rPr lang="en-US" smtClean="0"/>
              <a:t>‹#›</a:t>
            </a:fld>
            <a:endParaRPr lang="en-US" dirty="0"/>
          </a:p>
        </p:txBody>
      </p:sp>
    </p:spTree>
    <p:extLst>
      <p:ext uri="{BB962C8B-B14F-4D97-AF65-F5344CB8AC3E}">
        <p14:creationId xmlns:p14="http://schemas.microsoft.com/office/powerpoint/2010/main" val="154675874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889988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CDA29-D580-E273-835D-E2C325B731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64BC50-D248-409D-F420-298A89036D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8FCD21-362E-6DBC-2090-97968E922E1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endParaRPr lang="en-IN" dirty="0"/>
          </a:p>
        </p:txBody>
      </p:sp>
    </p:spTree>
    <p:extLst>
      <p:ext uri="{BB962C8B-B14F-4D97-AF65-F5344CB8AC3E}">
        <p14:creationId xmlns:p14="http://schemas.microsoft.com/office/powerpoint/2010/main" val="1023064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37C978-C157-B2BD-B3B5-52CD867BB6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67A627-C4C3-DBCC-8577-007B16A112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55BE73-9697-4A82-7BF1-1ADD967C625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endParaRPr lang="en-IN" dirty="0"/>
          </a:p>
        </p:txBody>
      </p:sp>
    </p:spTree>
    <p:extLst>
      <p:ext uri="{BB962C8B-B14F-4D97-AF65-F5344CB8AC3E}">
        <p14:creationId xmlns:p14="http://schemas.microsoft.com/office/powerpoint/2010/main" val="1104819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188B44-8E9C-892E-2DA5-40EC5101B6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A33C6F-8B52-1E25-E843-97639057E3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D40988-1D35-35DF-1EBE-FB28519B70D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endParaRPr lang="en-IN" dirty="0"/>
          </a:p>
        </p:txBody>
      </p:sp>
    </p:spTree>
    <p:extLst>
      <p:ext uri="{BB962C8B-B14F-4D97-AF65-F5344CB8AC3E}">
        <p14:creationId xmlns:p14="http://schemas.microsoft.com/office/powerpoint/2010/main" val="23060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7D695-D9AB-8031-C073-6FB458430E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B8252B-F921-89FB-A53E-89B8CB0CA5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4EC205-F09D-4359-8589-D93F3728232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endParaRPr lang="en-IN" dirty="0"/>
          </a:p>
        </p:txBody>
      </p:sp>
    </p:spTree>
    <p:extLst>
      <p:ext uri="{BB962C8B-B14F-4D97-AF65-F5344CB8AC3E}">
        <p14:creationId xmlns:p14="http://schemas.microsoft.com/office/powerpoint/2010/main" val="3544282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1C745E-9B5A-59BF-BF50-4F251E39D58D}"/>
              </a:ext>
            </a:extLst>
          </p:cNvPr>
          <p:cNvSpPr/>
          <p:nvPr userDrawn="1"/>
        </p:nvSpPr>
        <p:spPr>
          <a:xfrm>
            <a:off x="304800" y="266701"/>
            <a:ext cx="11582400" cy="6324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524000" y="6044184"/>
            <a:ext cx="9144000" cy="356616"/>
          </a:xfrm>
        </p:spPr>
        <p:txBody>
          <a:bodyPr/>
          <a:lstStyle>
            <a:lvl1pPr marL="0" indent="0" algn="ct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9">
            <a:extLst>
              <a:ext uri="{FF2B5EF4-FFF2-40B4-BE49-F238E27FC236}">
                <a16:creationId xmlns:a16="http://schemas.microsoft.com/office/drawing/2014/main" id="{F2B4A7EA-9E3F-9CE1-56B5-92F4FDDA6991}"/>
              </a:ext>
            </a:extLst>
          </p:cNvPr>
          <p:cNvSpPr>
            <a:spLocks noGrp="1"/>
          </p:cNvSpPr>
          <p:nvPr>
            <p:ph type="pic" sz="quarter" idx="10"/>
          </p:nvPr>
        </p:nvSpPr>
        <p:spPr>
          <a:xfrm>
            <a:off x="2324100" y="758952"/>
            <a:ext cx="7543800" cy="5029200"/>
          </a:xfrm>
          <a:custGeom>
            <a:avLst/>
            <a:gdLst>
              <a:gd name="connsiteX0" fmla="*/ 3567113 w 7543800"/>
              <a:gd name="connsiteY0" fmla="*/ 4869270 h 5029200"/>
              <a:gd name="connsiteX1" fmla="*/ 3567113 w 7543800"/>
              <a:gd name="connsiteY1" fmla="*/ 4957572 h 5029200"/>
              <a:gd name="connsiteX2" fmla="*/ 3976688 w 7543800"/>
              <a:gd name="connsiteY2" fmla="*/ 4957572 h 5029200"/>
              <a:gd name="connsiteX3" fmla="*/ 3976688 w 7543800"/>
              <a:gd name="connsiteY3" fmla="*/ 4869270 h 5029200"/>
              <a:gd name="connsiteX4" fmla="*/ 0 w 7543800"/>
              <a:gd name="connsiteY4" fmla="*/ 0 h 5029200"/>
              <a:gd name="connsiteX5" fmla="*/ 7543800 w 7543800"/>
              <a:gd name="connsiteY5" fmla="*/ 0 h 5029200"/>
              <a:gd name="connsiteX6" fmla="*/ 7543800 w 7543800"/>
              <a:gd name="connsiteY6" fmla="*/ 5029200 h 5029200"/>
              <a:gd name="connsiteX7" fmla="*/ 0 w 7543800"/>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43800" h="5029200">
                <a:moveTo>
                  <a:pt x="3567113" y="4869270"/>
                </a:moveTo>
                <a:lnTo>
                  <a:pt x="3567113" y="4957572"/>
                </a:lnTo>
                <a:lnTo>
                  <a:pt x="3976688" y="4957572"/>
                </a:lnTo>
                <a:lnTo>
                  <a:pt x="3976688" y="4869270"/>
                </a:lnTo>
                <a:close/>
                <a:moveTo>
                  <a:pt x="0" y="0"/>
                </a:moveTo>
                <a:lnTo>
                  <a:pt x="7543800" y="0"/>
                </a:lnTo>
                <a:lnTo>
                  <a:pt x="7543800" y="5029200"/>
                </a:lnTo>
                <a:lnTo>
                  <a:pt x="0" y="5029200"/>
                </a:lnTo>
                <a:close/>
              </a:path>
            </a:pathLst>
          </a:custGeom>
        </p:spPr>
        <p:txBody>
          <a:bodyPr wrap="square">
            <a:noAutofit/>
          </a:bodyPr>
          <a:lstStyle>
            <a:lvl1pPr marL="0" indent="0" algn="ctr">
              <a:buNone/>
              <a:defRPr/>
            </a:lvl1pPr>
          </a:lstStyle>
          <a:p>
            <a:endParaRPr lang="en-US" dirty="0"/>
          </a:p>
        </p:txBody>
      </p:sp>
      <p:sp>
        <p:nvSpPr>
          <p:cNvPr id="9" name="Title 8">
            <a:extLst>
              <a:ext uri="{FF2B5EF4-FFF2-40B4-BE49-F238E27FC236}">
                <a16:creationId xmlns:a16="http://schemas.microsoft.com/office/drawing/2014/main" id="{42398E06-9E0E-BC81-DEB5-1DB2F8635C23}"/>
              </a:ext>
            </a:extLst>
          </p:cNvPr>
          <p:cNvSpPr>
            <a:spLocks noGrp="1"/>
          </p:cNvSpPr>
          <p:nvPr>
            <p:ph type="title"/>
          </p:nvPr>
        </p:nvSpPr>
        <p:spPr>
          <a:xfrm>
            <a:off x="838200" y="3108960"/>
            <a:ext cx="10515600" cy="640080"/>
          </a:xfrm>
        </p:spPr>
        <p:txBody>
          <a:bodyPr anchor="ctr"/>
          <a:lstStyle>
            <a:lvl1pPr algn="ctr">
              <a:defRPr sz="6000" spc="300" baseline="0"/>
            </a:lvl1pPr>
          </a:lstStyle>
          <a:p>
            <a:r>
              <a:rPr lang="en-US" dirty="0"/>
              <a:t>Click to edit Master title style</a:t>
            </a:r>
          </a:p>
        </p:txBody>
      </p:sp>
      <p:sp>
        <p:nvSpPr>
          <p:cNvPr id="11" name="Rectangle 10">
            <a:extLst>
              <a:ext uri="{FF2B5EF4-FFF2-40B4-BE49-F238E27FC236}">
                <a16:creationId xmlns:a16="http://schemas.microsoft.com/office/drawing/2014/main" id="{39F70834-CB8D-A95B-D859-6E5B4C6B4F78}"/>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90691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st">
    <p:spTree>
      <p:nvGrpSpPr>
        <p:cNvPr id="1" name=""/>
        <p:cNvGrpSpPr/>
        <p:nvPr/>
      </p:nvGrpSpPr>
      <p:grpSpPr>
        <a:xfrm>
          <a:off x="0" y="0"/>
          <a:ext cx="0" cy="0"/>
          <a:chOff x="0" y="0"/>
          <a:chExt cx="0" cy="0"/>
        </a:xfrm>
      </p:grpSpPr>
      <p:sp>
        <p:nvSpPr>
          <p:cNvPr id="38" name="Picture Placeholder 37">
            <a:extLst>
              <a:ext uri="{FF2B5EF4-FFF2-40B4-BE49-F238E27FC236}">
                <a16:creationId xmlns:a16="http://schemas.microsoft.com/office/drawing/2014/main" id="{7068A9B7-F56A-44B7-D61E-66289C79F1C3}"/>
              </a:ext>
            </a:extLst>
          </p:cNvPr>
          <p:cNvSpPr>
            <a:spLocks noGrp="1"/>
          </p:cNvSpPr>
          <p:nvPr>
            <p:ph type="pic" sz="quarter" idx="30"/>
          </p:nvPr>
        </p:nvSpPr>
        <p:spPr>
          <a:xfrm>
            <a:off x="0" y="5175504"/>
            <a:ext cx="12188952" cy="1682496"/>
          </a:xfrm>
        </p:spPr>
        <p:txBody>
          <a:bodyPr anchor="ctr"/>
          <a:lstStyle>
            <a:lvl1pPr marL="0" indent="0" algn="ctr">
              <a:buNone/>
              <a:defRPr/>
            </a:lvl1pPr>
          </a:lstStyle>
          <a:p>
            <a:endParaRPr lang="en-US" dirty="0"/>
          </a:p>
        </p:txBody>
      </p:sp>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85088" y="609600"/>
            <a:ext cx="10021824" cy="1252728"/>
          </a:xfrm>
        </p:spPr>
        <p:txBody>
          <a:bodyPr/>
          <a:lstStyle>
            <a:lvl1pPr algn="ctr">
              <a:lnSpc>
                <a:spcPts val="5760"/>
              </a:lnSpc>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lvl1pPr>
              <a:defRPr>
                <a:solidFill>
                  <a:schemeClr val="bg1"/>
                </a:solidFill>
              </a:defRPr>
            </a:lvl1p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dirty="0"/>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dirty="0"/>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383280"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dirty="0"/>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383280"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dirty="0"/>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5468112"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dirty="0"/>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5468112"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dirty="0"/>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7552944"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dirty="0"/>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7552944"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dirty="0"/>
              <a:t>Click to edit Master text styles</a:t>
            </a:r>
          </a:p>
        </p:txBody>
      </p:sp>
      <p:cxnSp>
        <p:nvCxnSpPr>
          <p:cNvPr id="17" name="Straight Connector 16">
            <a:extLst>
              <a:ext uri="{FF2B5EF4-FFF2-40B4-BE49-F238E27FC236}">
                <a16:creationId xmlns:a16="http://schemas.microsoft.com/office/drawing/2014/main" id="{BF42A71B-2F05-7F67-85C0-0C5AA947983D}"/>
              </a:ext>
            </a:extLst>
          </p:cNvPr>
          <p:cNvCxnSpPr>
            <a:cxnSpLocks/>
          </p:cNvCxnSpPr>
          <p:nvPr userDrawn="1"/>
        </p:nvCxnSpPr>
        <p:spPr>
          <a:xfrm>
            <a:off x="3383280"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C25395-CA95-6040-8ED6-C7D8A2E16C49}"/>
              </a:ext>
            </a:extLst>
          </p:cNvPr>
          <p:cNvCxnSpPr>
            <a:cxnSpLocks/>
          </p:cNvCxnSpPr>
          <p:nvPr userDrawn="1"/>
        </p:nvCxnSpPr>
        <p:spPr>
          <a:xfrm>
            <a:off x="9637776"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E2F589B-649A-57C2-1D3E-79FDFF84BADB}"/>
              </a:ext>
            </a:extLst>
          </p:cNvPr>
          <p:cNvCxnSpPr>
            <a:cxnSpLocks/>
          </p:cNvCxnSpPr>
          <p:nvPr userDrawn="1"/>
        </p:nvCxnSpPr>
        <p:spPr>
          <a:xfrm>
            <a:off x="7552944"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1F3728F-0FBF-5AD2-357E-FFCFFBF7687E}"/>
              </a:ext>
            </a:extLst>
          </p:cNvPr>
          <p:cNvCxnSpPr>
            <a:cxnSpLocks/>
          </p:cNvCxnSpPr>
          <p:nvPr userDrawn="1"/>
        </p:nvCxnSpPr>
        <p:spPr>
          <a:xfrm>
            <a:off x="5468112"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9637776"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dirty="0"/>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9637776"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dirty="0"/>
              <a:t>Click to edit Master text styles</a:t>
            </a:r>
          </a:p>
        </p:txBody>
      </p:sp>
      <p:cxnSp>
        <p:nvCxnSpPr>
          <p:cNvPr id="34" name="Straight Connector 33">
            <a:extLst>
              <a:ext uri="{FF2B5EF4-FFF2-40B4-BE49-F238E27FC236}">
                <a16:creationId xmlns:a16="http://schemas.microsoft.com/office/drawing/2014/main" id="{7A9AA302-5107-FDE7-557C-3305A9A7DEC2}"/>
              </a:ext>
            </a:extLst>
          </p:cNvPr>
          <p:cNvCxnSpPr>
            <a:cxnSpLocks/>
          </p:cNvCxnSpPr>
          <p:nvPr userDrawn="1"/>
        </p:nvCxnSpPr>
        <p:spPr>
          <a:xfrm>
            <a:off x="1298448"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106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38" name="Picture Placeholder 37">
            <a:extLst>
              <a:ext uri="{FF2B5EF4-FFF2-40B4-BE49-F238E27FC236}">
                <a16:creationId xmlns:a16="http://schemas.microsoft.com/office/drawing/2014/main" id="{7068A9B7-F56A-44B7-D61E-66289C79F1C3}"/>
              </a:ext>
            </a:extLst>
          </p:cNvPr>
          <p:cNvSpPr>
            <a:spLocks noGrp="1"/>
          </p:cNvSpPr>
          <p:nvPr>
            <p:ph type="pic" sz="quarter" idx="30"/>
          </p:nvPr>
        </p:nvSpPr>
        <p:spPr>
          <a:xfrm>
            <a:off x="0" y="0"/>
            <a:ext cx="12188952" cy="1682496"/>
          </a:xfrm>
        </p:spPr>
        <p:txBody>
          <a:bodyPr anchor="ctr"/>
          <a:lstStyle>
            <a:lvl1pPr marL="0" indent="0" algn="ctr">
              <a:buNone/>
              <a:defRPr/>
            </a:lvl1pPr>
          </a:lstStyle>
          <a:p>
            <a:endParaRPr lang="en-US" dirty="0"/>
          </a:p>
        </p:txBody>
      </p:sp>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298448" y="5221224"/>
            <a:ext cx="3621024" cy="621792"/>
          </a:xfrm>
        </p:spPr>
        <p:txBody>
          <a:bodyPr/>
          <a:lstStyle>
            <a:lvl1pPr algn="l">
              <a:lnSpc>
                <a:spcPts val="5760"/>
              </a:lnSpc>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lvl1pPr>
              <a:defRPr>
                <a:solidFill>
                  <a:schemeClr val="accent1"/>
                </a:solidFill>
              </a:defRPr>
            </a:lvl1p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dirty="0"/>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300984"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dirty="0"/>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5312664"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dirty="0"/>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7315200"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dirty="0"/>
              <a:t>Click to edit Master text styles</a:t>
            </a:r>
          </a:p>
        </p:txBody>
      </p: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9321800"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73769F54-E10C-40C4-5EFF-E8A9CA520AEC}"/>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6E7B1EF-9D07-1E66-7467-93C9AE48BD85}"/>
              </a:ext>
            </a:extLst>
          </p:cNvPr>
          <p:cNvCxnSpPr>
            <a:cxnSpLocks/>
          </p:cNvCxnSpPr>
          <p:nvPr userDrawn="1"/>
        </p:nvCxnSpPr>
        <p:spPr>
          <a:xfrm flipH="1">
            <a:off x="1219200" y="2871216"/>
            <a:ext cx="9595104" cy="0"/>
          </a:xfrm>
          <a:prstGeom prst="line">
            <a:avLst/>
          </a:prstGeom>
          <a:ln w="12700" cap="flat" cmpd="sng" algn="ctr">
            <a:solidFill>
              <a:schemeClr val="accent1"/>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cxn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dirty="0"/>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300984"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dirty="0"/>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5312664"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dirty="0"/>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7315200"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dirty="0"/>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9321800"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dirty="0"/>
              <a:t>Click to edit Master text styles</a:t>
            </a:r>
          </a:p>
        </p:txBody>
      </p:sp>
      <p:sp>
        <p:nvSpPr>
          <p:cNvPr id="8" name="Text Placeholder 7">
            <a:extLst>
              <a:ext uri="{FF2B5EF4-FFF2-40B4-BE49-F238E27FC236}">
                <a16:creationId xmlns:a16="http://schemas.microsoft.com/office/drawing/2014/main" id="{75476138-49FF-70BE-6359-0A511EFB243F}"/>
              </a:ext>
            </a:extLst>
          </p:cNvPr>
          <p:cNvSpPr>
            <a:spLocks noGrp="1"/>
          </p:cNvSpPr>
          <p:nvPr>
            <p:ph type="body" sz="quarter" idx="31" hasCustomPrompt="1"/>
          </p:nvPr>
        </p:nvSpPr>
        <p:spPr>
          <a:xfrm>
            <a:off x="3300984"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2" name="Text Placeholder 7">
            <a:extLst>
              <a:ext uri="{FF2B5EF4-FFF2-40B4-BE49-F238E27FC236}">
                <a16:creationId xmlns:a16="http://schemas.microsoft.com/office/drawing/2014/main" id="{46EFC43B-3F8D-6957-F343-F3D9C3E7A716}"/>
              </a:ext>
            </a:extLst>
          </p:cNvPr>
          <p:cNvSpPr>
            <a:spLocks noGrp="1"/>
          </p:cNvSpPr>
          <p:nvPr>
            <p:ph type="body" sz="quarter" idx="32" hasCustomPrompt="1"/>
          </p:nvPr>
        </p:nvSpPr>
        <p:spPr>
          <a:xfrm>
            <a:off x="1298448"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3" name="Text Placeholder 7">
            <a:extLst>
              <a:ext uri="{FF2B5EF4-FFF2-40B4-BE49-F238E27FC236}">
                <a16:creationId xmlns:a16="http://schemas.microsoft.com/office/drawing/2014/main" id="{D6007DD2-0F2E-6F92-8457-FC670750ED38}"/>
              </a:ext>
            </a:extLst>
          </p:cNvPr>
          <p:cNvSpPr>
            <a:spLocks noGrp="1"/>
          </p:cNvSpPr>
          <p:nvPr>
            <p:ph type="body" sz="quarter" idx="33" hasCustomPrompt="1"/>
          </p:nvPr>
        </p:nvSpPr>
        <p:spPr>
          <a:xfrm>
            <a:off x="5312664"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4" name="Text Placeholder 7">
            <a:extLst>
              <a:ext uri="{FF2B5EF4-FFF2-40B4-BE49-F238E27FC236}">
                <a16:creationId xmlns:a16="http://schemas.microsoft.com/office/drawing/2014/main" id="{06C5667F-C463-51B6-B8D6-F757BDB8AFCC}"/>
              </a:ext>
            </a:extLst>
          </p:cNvPr>
          <p:cNvSpPr>
            <a:spLocks noGrp="1"/>
          </p:cNvSpPr>
          <p:nvPr>
            <p:ph type="body" sz="quarter" idx="34" hasCustomPrompt="1"/>
          </p:nvPr>
        </p:nvSpPr>
        <p:spPr>
          <a:xfrm>
            <a:off x="7315200"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7" name="Text Placeholder 7">
            <a:extLst>
              <a:ext uri="{FF2B5EF4-FFF2-40B4-BE49-F238E27FC236}">
                <a16:creationId xmlns:a16="http://schemas.microsoft.com/office/drawing/2014/main" id="{0FF09CBB-BD48-E8E5-EECF-B6CBC36B236C}"/>
              </a:ext>
            </a:extLst>
          </p:cNvPr>
          <p:cNvSpPr>
            <a:spLocks noGrp="1"/>
          </p:cNvSpPr>
          <p:nvPr>
            <p:ph type="body" sz="quarter" idx="35" hasCustomPrompt="1"/>
          </p:nvPr>
        </p:nvSpPr>
        <p:spPr>
          <a:xfrm>
            <a:off x="9321800"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Tree>
    <p:extLst>
      <p:ext uri="{BB962C8B-B14F-4D97-AF65-F5344CB8AC3E}">
        <p14:creationId xmlns:p14="http://schemas.microsoft.com/office/powerpoint/2010/main" val="23337835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1A881D2A-2C75-8B2A-DA41-F42ABBA59AA9}"/>
              </a:ext>
            </a:extLst>
          </p:cNvPr>
          <p:cNvSpPr>
            <a:spLocks noGrp="1"/>
          </p:cNvSpPr>
          <p:nvPr>
            <p:ph type="pic" sz="quarter" idx="13"/>
          </p:nvPr>
        </p:nvSpPr>
        <p:spPr>
          <a:xfrm>
            <a:off x="0" y="0"/>
            <a:ext cx="6656832" cy="6858000"/>
          </a:xfrm>
          <a:custGeom>
            <a:avLst/>
            <a:gdLst>
              <a:gd name="connsiteX0" fmla="*/ 1295400 w 6656832"/>
              <a:gd name="connsiteY0" fmla="*/ 1492377 h 6858000"/>
              <a:gd name="connsiteX1" fmla="*/ 1295400 w 6656832"/>
              <a:gd name="connsiteY1" fmla="*/ 1580679 h 6858000"/>
              <a:gd name="connsiteX2" fmla="*/ 1704975 w 6656832"/>
              <a:gd name="connsiteY2" fmla="*/ 1580679 h 6858000"/>
              <a:gd name="connsiteX3" fmla="*/ 1704975 w 6656832"/>
              <a:gd name="connsiteY3" fmla="*/ 1492377 h 6858000"/>
              <a:gd name="connsiteX4" fmla="*/ 0 w 6656832"/>
              <a:gd name="connsiteY4" fmla="*/ 0 h 6858000"/>
              <a:gd name="connsiteX5" fmla="*/ 6656832 w 6656832"/>
              <a:gd name="connsiteY5" fmla="*/ 0 h 6858000"/>
              <a:gd name="connsiteX6" fmla="*/ 6656832 w 6656832"/>
              <a:gd name="connsiteY6" fmla="*/ 6858000 h 6858000"/>
              <a:gd name="connsiteX7" fmla="*/ 0 w 665683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56832" h="6858000">
                <a:moveTo>
                  <a:pt x="1295400" y="1492377"/>
                </a:moveTo>
                <a:lnTo>
                  <a:pt x="1295400" y="1580679"/>
                </a:lnTo>
                <a:lnTo>
                  <a:pt x="1704975" y="1580679"/>
                </a:lnTo>
                <a:lnTo>
                  <a:pt x="1704975" y="1492377"/>
                </a:lnTo>
                <a:close/>
                <a:moveTo>
                  <a:pt x="0" y="0"/>
                </a:moveTo>
                <a:lnTo>
                  <a:pt x="6656832" y="0"/>
                </a:lnTo>
                <a:lnTo>
                  <a:pt x="6656832" y="6858000"/>
                </a:lnTo>
                <a:lnTo>
                  <a:pt x="0" y="6858000"/>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298448" y="609600"/>
            <a:ext cx="6656832" cy="530352"/>
          </a:xfrm>
        </p:spPr>
        <p:txBody>
          <a:bodyPr anchor="t" anchorCtr="0"/>
          <a:lstStyle/>
          <a:p>
            <a:r>
              <a:rPr lang="en-US" dirty="0"/>
              <a:t>Click to edit Master title style</a:t>
            </a:r>
          </a:p>
        </p:txBody>
      </p:sp>
      <p:sp>
        <p:nvSpPr>
          <p:cNvPr id="18" name="Text Placeholder 17">
            <a:extLst>
              <a:ext uri="{FF2B5EF4-FFF2-40B4-BE49-F238E27FC236}">
                <a16:creationId xmlns:a16="http://schemas.microsoft.com/office/drawing/2014/main" id="{CCA7A15A-B484-E46E-FF4D-179F31F1777F}"/>
              </a:ext>
            </a:extLst>
          </p:cNvPr>
          <p:cNvSpPr>
            <a:spLocks noGrp="1"/>
          </p:cNvSpPr>
          <p:nvPr>
            <p:ph type="body" idx="1"/>
          </p:nvPr>
        </p:nvSpPr>
        <p:spPr>
          <a:xfrm>
            <a:off x="1298448"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anchor="t">
            <a:noAutofit/>
          </a:bodyPr>
          <a:lstStyle>
            <a:lvl1pPr marL="0" indent="0">
              <a:lnSpc>
                <a:spcPts val="240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618488" y="3630168"/>
            <a:ext cx="3886200" cy="2514600"/>
          </a:xfrm>
        </p:spPr>
        <p:txBody>
          <a:bodyPr/>
          <a:lstStyle>
            <a:lvl1pPr marL="0" indent="0">
              <a:buNone/>
              <a:defRPr sz="1400"/>
            </a:lvl1pPr>
            <a:lvl2pPr marL="228600">
              <a:defRPr sz="1400"/>
            </a:lvl2pPr>
            <a:lvl3pPr marL="457200">
              <a:defRPr sz="1400"/>
            </a:lvl3pPr>
            <a:lvl4pPr marL="685800">
              <a:defRPr sz="1400"/>
            </a:lvl4pPr>
            <a:lvl5pPr marL="114300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0">
            <a:extLst>
              <a:ext uri="{FF2B5EF4-FFF2-40B4-BE49-F238E27FC236}">
                <a16:creationId xmlns:a16="http://schemas.microsoft.com/office/drawing/2014/main" id="{A123542D-139D-45CC-7853-FE3702B4BB1E}"/>
              </a:ext>
            </a:extLst>
          </p:cNvPr>
          <p:cNvSpPr>
            <a:spLocks noGrp="1"/>
          </p:cNvSpPr>
          <p:nvPr>
            <p:ph type="body" sz="quarter" idx="3"/>
          </p:nvPr>
        </p:nvSpPr>
        <p:spPr>
          <a:xfrm>
            <a:off x="6705600"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anchor="t" anchorCtr="0">
            <a:noAutofit/>
          </a:bodyPr>
          <a:lstStyle>
            <a:lvl1pPr marL="0" indent="0">
              <a:lnSpc>
                <a:spcPts val="240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7013448" y="3630168"/>
            <a:ext cx="3886200" cy="2514600"/>
          </a:xfrm>
        </p:spPr>
        <p:txBody>
          <a:bodyPr/>
          <a:lstStyle>
            <a:lvl1pPr marL="0" indent="0">
              <a:buNone/>
              <a:defRPr sz="1400"/>
            </a:lvl1pPr>
            <a:lvl2pPr marL="228600">
              <a:defRPr sz="1400"/>
            </a:lvl2pPr>
            <a:lvl3pPr marL="457200">
              <a:defRPr sz="1400"/>
            </a:lvl3pPr>
            <a:lvl4pPr marL="685800">
              <a:defRPr sz="1400"/>
            </a:lvl4pPr>
            <a:lvl5pPr marL="114300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2" name="Footer Placeholder 11">
            <a:extLst>
              <a:ext uri="{FF2B5EF4-FFF2-40B4-BE49-F238E27FC236}">
                <a16:creationId xmlns:a16="http://schemas.microsoft.com/office/drawing/2014/main" id="{971F094C-919A-3E78-DE58-27C2B997C940}"/>
              </a:ext>
            </a:extLst>
          </p:cNvPr>
          <p:cNvSpPr>
            <a:spLocks noGrp="1"/>
          </p:cNvSpPr>
          <p:nvPr>
            <p:ph type="ftr" sz="quarter" idx="12"/>
          </p:nvPr>
        </p:nvSpPr>
        <p:spPr/>
        <p:txBody>
          <a:bodyPr/>
          <a:lstStyle/>
          <a:p>
            <a:r>
              <a:rPr lang="en-US" dirty="0"/>
              <a:t>presentation title</a:t>
            </a:r>
          </a:p>
        </p:txBody>
      </p:sp>
      <p:sp>
        <p:nvSpPr>
          <p:cNvPr id="17" name="Rectangle 16">
            <a:extLst>
              <a:ext uri="{FF2B5EF4-FFF2-40B4-BE49-F238E27FC236}">
                <a16:creationId xmlns:a16="http://schemas.microsoft.com/office/drawing/2014/main" id="{D5896335-CC4F-4D72-23F0-F7FBFA640021}"/>
              </a:ext>
            </a:extLst>
          </p:cNvPr>
          <p:cNvSpPr/>
          <p:nvPr userDrawn="1"/>
        </p:nvSpPr>
        <p:spPr>
          <a:xfrm>
            <a:off x="1295400" y="1492377"/>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zon x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9EF4E7-F4EF-FFCD-9B0C-961E519F6DDD}"/>
              </a:ext>
            </a:extLst>
          </p:cNvPr>
          <p:cNvSpPr/>
          <p:nvPr userDrawn="1"/>
        </p:nvSpPr>
        <p:spPr>
          <a:xfrm>
            <a:off x="5791200" y="0"/>
            <a:ext cx="64008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298448" y="4014216"/>
            <a:ext cx="4160520" cy="1828800"/>
          </a:xfrm>
        </p:spPr>
        <p:txBody>
          <a:bodyPr anchor="b" anchorCtr="0"/>
          <a:lstStyle/>
          <a:p>
            <a:r>
              <a:rPr lang="en-US" dirty="0"/>
              <a:t>Click to edit Master title style</a:t>
            </a:r>
          </a:p>
        </p:txBody>
      </p:sp>
      <p:sp>
        <p:nvSpPr>
          <p:cNvPr id="18" name="Text Placeholder 17">
            <a:extLst>
              <a:ext uri="{FF2B5EF4-FFF2-40B4-BE49-F238E27FC236}">
                <a16:creationId xmlns:a16="http://schemas.microsoft.com/office/drawing/2014/main" id="{CCA7A15A-B484-E46E-FF4D-179F31F1777F}"/>
              </a:ext>
            </a:extLst>
          </p:cNvPr>
          <p:cNvSpPr>
            <a:spLocks noGrp="1"/>
          </p:cNvSpPr>
          <p:nvPr>
            <p:ph type="body" idx="1"/>
          </p:nvPr>
        </p:nvSpPr>
        <p:spPr>
          <a:xfrm>
            <a:off x="7498080" y="621792"/>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7498080" y="1069848"/>
            <a:ext cx="3886200" cy="1527048"/>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0">
            <a:extLst>
              <a:ext uri="{FF2B5EF4-FFF2-40B4-BE49-F238E27FC236}">
                <a16:creationId xmlns:a16="http://schemas.microsoft.com/office/drawing/2014/main" id="{A123542D-139D-45CC-7853-FE3702B4BB1E}"/>
              </a:ext>
            </a:extLst>
          </p:cNvPr>
          <p:cNvSpPr>
            <a:spLocks noGrp="1"/>
          </p:cNvSpPr>
          <p:nvPr>
            <p:ph type="body" sz="quarter" idx="3"/>
          </p:nvPr>
        </p:nvSpPr>
        <p:spPr>
          <a:xfrm>
            <a:off x="7498080" y="3172968"/>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chorCtr="0">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7498080" y="3621024"/>
            <a:ext cx="3886200" cy="1179576"/>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2" name="Footer Placeholder 11">
            <a:extLst>
              <a:ext uri="{FF2B5EF4-FFF2-40B4-BE49-F238E27FC236}">
                <a16:creationId xmlns:a16="http://schemas.microsoft.com/office/drawing/2014/main" id="{971F094C-919A-3E78-DE58-27C2B997C940}"/>
              </a:ext>
            </a:extLst>
          </p:cNvPr>
          <p:cNvSpPr>
            <a:spLocks noGrp="1"/>
          </p:cNvSpPr>
          <p:nvPr>
            <p:ph type="ftr" sz="quarter" idx="12"/>
          </p:nvPr>
        </p:nvSpPr>
        <p:spPr/>
        <p:txBody>
          <a:bodyPr/>
          <a:lstStyle/>
          <a:p>
            <a:r>
              <a:rPr lang="en-US" dirty="0"/>
              <a:t>presentation title</a:t>
            </a:r>
          </a:p>
        </p:txBody>
      </p:sp>
      <p:sp>
        <p:nvSpPr>
          <p:cNvPr id="5" name="Picture Placeholder 6">
            <a:extLst>
              <a:ext uri="{FF2B5EF4-FFF2-40B4-BE49-F238E27FC236}">
                <a16:creationId xmlns:a16="http://schemas.microsoft.com/office/drawing/2014/main" id="{AD6DBECB-0E53-C186-A485-96A8FC1252C7}"/>
              </a:ext>
            </a:extLst>
          </p:cNvPr>
          <p:cNvSpPr>
            <a:spLocks noGrp="1"/>
          </p:cNvSpPr>
          <p:nvPr>
            <p:ph type="pic" sz="quarter" idx="14"/>
          </p:nvPr>
        </p:nvSpPr>
        <p:spPr>
          <a:xfrm>
            <a:off x="1298448" y="612648"/>
            <a:ext cx="3200400" cy="3200400"/>
          </a:xfrm>
          <a:prstGeom prst="ellipse">
            <a:avLst/>
          </a:prstGeom>
          <a:noFill/>
        </p:spPr>
        <p:txBody>
          <a:bodyPr anchor="ctr"/>
          <a:lstStyle>
            <a:lvl1pPr marL="0" indent="0" algn="ctr">
              <a:buNone/>
              <a:defRPr/>
            </a:lvl1pPr>
          </a:lstStyle>
          <a:p>
            <a:endParaRPr lang="en-US" dirty="0"/>
          </a:p>
        </p:txBody>
      </p:sp>
      <p:sp>
        <p:nvSpPr>
          <p:cNvPr id="7" name="Text Placeholder 20">
            <a:extLst>
              <a:ext uri="{FF2B5EF4-FFF2-40B4-BE49-F238E27FC236}">
                <a16:creationId xmlns:a16="http://schemas.microsoft.com/office/drawing/2014/main" id="{F0B28D44-29B3-3396-973D-82E361161253}"/>
              </a:ext>
            </a:extLst>
          </p:cNvPr>
          <p:cNvSpPr>
            <a:spLocks noGrp="1"/>
          </p:cNvSpPr>
          <p:nvPr>
            <p:ph type="body" sz="quarter" idx="15"/>
          </p:nvPr>
        </p:nvSpPr>
        <p:spPr>
          <a:xfrm>
            <a:off x="7498080" y="5129784"/>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chorCtr="0">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5">
            <a:extLst>
              <a:ext uri="{FF2B5EF4-FFF2-40B4-BE49-F238E27FC236}">
                <a16:creationId xmlns:a16="http://schemas.microsoft.com/office/drawing/2014/main" id="{C06156AC-1153-3958-CFE6-6CDCC21C38A9}"/>
              </a:ext>
            </a:extLst>
          </p:cNvPr>
          <p:cNvSpPr>
            <a:spLocks noGrp="1"/>
          </p:cNvSpPr>
          <p:nvPr>
            <p:ph sz="quarter" idx="16"/>
          </p:nvPr>
        </p:nvSpPr>
        <p:spPr>
          <a:xfrm>
            <a:off x="7498080" y="5568696"/>
            <a:ext cx="3886200" cy="905256"/>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4CE90CA-176B-1E45-FECF-0290B1DCF55C}"/>
              </a:ext>
            </a:extLst>
          </p:cNvPr>
          <p:cNvSpPr>
            <a:spLocks noGrp="1"/>
          </p:cNvSpPr>
          <p:nvPr>
            <p:ph type="pic" sz="quarter" idx="17"/>
          </p:nvPr>
        </p:nvSpPr>
        <p:spPr>
          <a:xfrm>
            <a:off x="6245352" y="704088"/>
            <a:ext cx="914400" cy="914400"/>
          </a:xfrm>
        </p:spPr>
        <p:txBody>
          <a:bodyPr anchor="ctr"/>
          <a:lstStyle>
            <a:lvl1pPr marL="0" indent="0" algn="ctr">
              <a:buNone/>
              <a:defRPr sz="900"/>
            </a:lvl1pPr>
          </a:lstStyle>
          <a:p>
            <a:endParaRPr lang="en-US" dirty="0"/>
          </a:p>
        </p:txBody>
      </p:sp>
      <p:sp>
        <p:nvSpPr>
          <p:cNvPr id="13" name="Picture Placeholder 10">
            <a:extLst>
              <a:ext uri="{FF2B5EF4-FFF2-40B4-BE49-F238E27FC236}">
                <a16:creationId xmlns:a16="http://schemas.microsoft.com/office/drawing/2014/main" id="{365BC287-99EE-D6FA-48B9-1E6FFE9357EA}"/>
              </a:ext>
            </a:extLst>
          </p:cNvPr>
          <p:cNvSpPr>
            <a:spLocks noGrp="1"/>
          </p:cNvSpPr>
          <p:nvPr>
            <p:ph type="pic" sz="quarter" idx="18"/>
          </p:nvPr>
        </p:nvSpPr>
        <p:spPr>
          <a:xfrm>
            <a:off x="6245352" y="3273552"/>
            <a:ext cx="914400" cy="914400"/>
          </a:xfrm>
        </p:spPr>
        <p:txBody>
          <a:bodyPr anchor="ctr"/>
          <a:lstStyle>
            <a:lvl1pPr marL="0" indent="0" algn="ctr">
              <a:buNone/>
              <a:defRPr sz="900"/>
            </a:lvl1pPr>
          </a:lstStyle>
          <a:p>
            <a:endParaRPr lang="en-US" dirty="0"/>
          </a:p>
        </p:txBody>
      </p:sp>
      <p:sp>
        <p:nvSpPr>
          <p:cNvPr id="14" name="Picture Placeholder 10">
            <a:extLst>
              <a:ext uri="{FF2B5EF4-FFF2-40B4-BE49-F238E27FC236}">
                <a16:creationId xmlns:a16="http://schemas.microsoft.com/office/drawing/2014/main" id="{ECE7A377-A1E6-77DF-79F9-F251BD757741}"/>
              </a:ext>
            </a:extLst>
          </p:cNvPr>
          <p:cNvSpPr>
            <a:spLocks noGrp="1"/>
          </p:cNvSpPr>
          <p:nvPr>
            <p:ph type="pic" sz="quarter" idx="19"/>
          </p:nvPr>
        </p:nvSpPr>
        <p:spPr>
          <a:xfrm>
            <a:off x="6245352" y="5166360"/>
            <a:ext cx="914400" cy="914400"/>
          </a:xfrm>
        </p:spPr>
        <p:txBody>
          <a:bodyPr anchor="ctr"/>
          <a:lstStyle>
            <a:lvl1pPr marL="0" indent="0" algn="ctr">
              <a:buNone/>
              <a:defRPr sz="900"/>
            </a:lvl1pPr>
          </a:lstStyle>
          <a:p>
            <a:endParaRPr lang="en-US" dirty="0"/>
          </a:p>
        </p:txBody>
      </p:sp>
      <p:cxnSp>
        <p:nvCxnSpPr>
          <p:cNvPr id="15" name="Straight Connector 14">
            <a:extLst>
              <a:ext uri="{FF2B5EF4-FFF2-40B4-BE49-F238E27FC236}">
                <a16:creationId xmlns:a16="http://schemas.microsoft.com/office/drawing/2014/main" id="{52D976B1-BEF2-CB69-E97E-A6DAD1F04689}"/>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31164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9358819-7D9B-11CB-DBC5-CC8BC5C076D2}"/>
              </a:ext>
            </a:extLst>
          </p:cNvPr>
          <p:cNvSpPr>
            <a:spLocks noGrp="1"/>
          </p:cNvSpPr>
          <p:nvPr>
            <p:ph type="sldNum" sz="quarter" idx="10"/>
          </p:nvPr>
        </p:nvSpPr>
        <p:spPr/>
        <p:txBody>
          <a:body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B2EB2EEB-FE70-98B2-9437-0E1E91F929E8}"/>
              </a:ext>
            </a:extLst>
          </p:cNvPr>
          <p:cNvSpPr>
            <a:spLocks noGrp="1"/>
          </p:cNvSpPr>
          <p:nvPr>
            <p:ph type="ftr" sz="quarter" idx="11"/>
          </p:nvPr>
        </p:nvSpPr>
        <p:spPr/>
        <p:txBody>
          <a:bodyPr/>
          <a:lstStyle/>
          <a:p>
            <a:r>
              <a:rPr lang="en-US" dirty="0"/>
              <a:t>presentation title</a:t>
            </a:r>
          </a:p>
        </p:txBody>
      </p:sp>
      <p:cxnSp>
        <p:nvCxnSpPr>
          <p:cNvPr id="5" name="Straight Connector 4">
            <a:extLst>
              <a:ext uri="{FF2B5EF4-FFF2-40B4-BE49-F238E27FC236}">
                <a16:creationId xmlns:a16="http://schemas.microsoft.com/office/drawing/2014/main" id="{DFAA902D-BDC9-E5AF-D40D-7B8DE616EBE0}"/>
              </a:ext>
            </a:extLst>
          </p:cNvPr>
          <p:cNvCxnSpPr>
            <a:cxnSpLocks/>
          </p:cNvCxnSpPr>
          <p:nvPr userDrawn="1"/>
        </p:nvCxnSpPr>
        <p:spPr>
          <a:xfrm>
            <a:off x="5890260" y="153619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92A4017E-4CAA-8499-38AE-3A3306A7EB26}"/>
              </a:ext>
            </a:extLst>
          </p:cNvPr>
          <p:cNvSpPr>
            <a:spLocks noGrp="1"/>
          </p:cNvSpPr>
          <p:nvPr>
            <p:ph type="body" sz="quarter" idx="12"/>
          </p:nvPr>
        </p:nvSpPr>
        <p:spPr>
          <a:xfrm>
            <a:off x="2834640" y="2057400"/>
            <a:ext cx="6519672" cy="2971800"/>
          </a:xfrm>
          <a:solidFill>
            <a:schemeClr val="accent4"/>
          </a:solidFill>
        </p:spPr>
        <p:txBody>
          <a:bodyPr lIns="576072" tIns="228600" rIns="576072" bIns="228600" anchor="ctr"/>
          <a:lstStyle>
            <a:lvl1pPr marL="0" indent="0" algn="ctr">
              <a:lnSpc>
                <a:spcPts val="2460"/>
              </a:lnSpc>
              <a:buNone/>
              <a:defRPr sz="2000"/>
            </a:lvl1pPr>
          </a:lstStyle>
          <a:p>
            <a:pPr lvl="0"/>
            <a:r>
              <a:rPr lang="en-US" dirty="0"/>
              <a:t>Click to edit Master text styles</a:t>
            </a:r>
          </a:p>
        </p:txBody>
      </p:sp>
      <p:sp>
        <p:nvSpPr>
          <p:cNvPr id="11" name="Picture Placeholder 10">
            <a:extLst>
              <a:ext uri="{FF2B5EF4-FFF2-40B4-BE49-F238E27FC236}">
                <a16:creationId xmlns:a16="http://schemas.microsoft.com/office/drawing/2014/main" id="{E9103CB5-F9EF-D6DA-A5D4-DCCAEBEBE615}"/>
              </a:ext>
            </a:extLst>
          </p:cNvPr>
          <p:cNvSpPr>
            <a:spLocks noGrp="1"/>
          </p:cNvSpPr>
          <p:nvPr>
            <p:ph type="pic" sz="quarter" idx="13"/>
          </p:nvPr>
        </p:nvSpPr>
        <p:spPr>
          <a:xfrm>
            <a:off x="2871216" y="5330952"/>
            <a:ext cx="6519672" cy="1527048"/>
          </a:xfrm>
        </p:spPr>
        <p:txBody>
          <a:bodyPr/>
          <a:lstStyle/>
          <a:p>
            <a:endParaRPr lang="en-US" dirty="0"/>
          </a:p>
        </p:txBody>
      </p:sp>
      <p:sp>
        <p:nvSpPr>
          <p:cNvPr id="2" name="Title 1">
            <a:extLst>
              <a:ext uri="{FF2B5EF4-FFF2-40B4-BE49-F238E27FC236}">
                <a16:creationId xmlns:a16="http://schemas.microsoft.com/office/drawing/2014/main" id="{E217F00C-8F19-CB9F-D5BF-9A5F4C77E256}"/>
              </a:ext>
            </a:extLst>
          </p:cNvPr>
          <p:cNvSpPr>
            <a:spLocks noGrp="1"/>
          </p:cNvSpPr>
          <p:nvPr>
            <p:ph type="title"/>
          </p:nvPr>
        </p:nvSpPr>
        <p:spPr>
          <a:xfrm>
            <a:off x="4116324" y="609600"/>
            <a:ext cx="3959352" cy="530352"/>
          </a:xfrm>
        </p:spPr>
        <p:txBody>
          <a:bodyPr/>
          <a:lstStyle>
            <a:lvl1pPr algn="ctr">
              <a:defRPr/>
            </a:lvl1pPr>
          </a:lstStyle>
          <a:p>
            <a:r>
              <a:rPr lang="en-US" dirty="0"/>
              <a:t>Click to edit Master title style</a:t>
            </a:r>
          </a:p>
        </p:txBody>
      </p:sp>
    </p:spTree>
    <p:extLst>
      <p:ext uri="{BB962C8B-B14F-4D97-AF65-F5344CB8AC3E}">
        <p14:creationId xmlns:p14="http://schemas.microsoft.com/office/powerpoint/2010/main" val="14666269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8C402F40-958A-D2BF-629C-39B659EC95D4}"/>
              </a:ext>
            </a:extLst>
          </p:cNvPr>
          <p:cNvSpPr>
            <a:spLocks noGrp="1"/>
          </p:cNvSpPr>
          <p:nvPr>
            <p:ph type="pic" sz="quarter" idx="12"/>
          </p:nvPr>
        </p:nvSpPr>
        <p:spPr>
          <a:xfrm>
            <a:off x="0" y="1"/>
            <a:ext cx="12191999" cy="6858000"/>
          </a:xfrm>
          <a:custGeom>
            <a:avLst/>
            <a:gdLst>
              <a:gd name="connsiteX0" fmla="*/ 5890261 w 12191999"/>
              <a:gd name="connsiteY0" fmla="*/ 4496651 h 6858000"/>
              <a:gd name="connsiteX1" fmla="*/ 5890261 w 12191999"/>
              <a:gd name="connsiteY1" fmla="*/ 4584953 h 6858000"/>
              <a:gd name="connsiteX2" fmla="*/ 6299835 w 12191999"/>
              <a:gd name="connsiteY2" fmla="*/ 4584953 h 6858000"/>
              <a:gd name="connsiteX3" fmla="*/ 6299835 w 12191999"/>
              <a:gd name="connsiteY3" fmla="*/ 4496651 h 6858000"/>
              <a:gd name="connsiteX4" fmla="*/ 0 w 12191999"/>
              <a:gd name="connsiteY4" fmla="*/ 0 h 6858000"/>
              <a:gd name="connsiteX5" fmla="*/ 12191999 w 12191999"/>
              <a:gd name="connsiteY5" fmla="*/ 0 h 6858000"/>
              <a:gd name="connsiteX6" fmla="*/ 12191999 w 12191999"/>
              <a:gd name="connsiteY6" fmla="*/ 6858000 h 6858000"/>
              <a:gd name="connsiteX7" fmla="*/ 0 w 121919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58000">
                <a:moveTo>
                  <a:pt x="5890261" y="4496651"/>
                </a:moveTo>
                <a:lnTo>
                  <a:pt x="5890261" y="4584953"/>
                </a:lnTo>
                <a:lnTo>
                  <a:pt x="6299835" y="4584953"/>
                </a:lnTo>
                <a:lnTo>
                  <a:pt x="6299835" y="4496651"/>
                </a:lnTo>
                <a:close/>
                <a:moveTo>
                  <a:pt x="0" y="0"/>
                </a:moveTo>
                <a:lnTo>
                  <a:pt x="12191999" y="0"/>
                </a:lnTo>
                <a:lnTo>
                  <a:pt x="12191999" y="6858000"/>
                </a:lnTo>
                <a:lnTo>
                  <a:pt x="0" y="6858000"/>
                </a:lnTo>
                <a:close/>
              </a:path>
            </a:pathLst>
          </a:custGeom>
        </p:spPr>
        <p:txBody>
          <a:bodyPr wrap="square">
            <a:noAutofit/>
          </a:bodyPr>
          <a:lstStyle/>
          <a:p>
            <a:endParaRPr lang="en-US" dirty="0"/>
          </a:p>
        </p:txBody>
      </p:sp>
      <p:sp>
        <p:nvSpPr>
          <p:cNvPr id="16" name="Title 15">
            <a:extLst>
              <a:ext uri="{FF2B5EF4-FFF2-40B4-BE49-F238E27FC236}">
                <a16:creationId xmlns:a16="http://schemas.microsoft.com/office/drawing/2014/main" id="{ABAFD431-F46D-3701-6A51-738ADAF3A5E3}"/>
              </a:ext>
            </a:extLst>
          </p:cNvPr>
          <p:cNvSpPr>
            <a:spLocks noGrp="1"/>
          </p:cNvSpPr>
          <p:nvPr>
            <p:ph type="title"/>
          </p:nvPr>
        </p:nvSpPr>
        <p:spPr>
          <a:xfrm>
            <a:off x="1535715" y="1485302"/>
            <a:ext cx="9120570" cy="3887396"/>
          </a:xfrm>
          <a:custGeom>
            <a:avLst/>
            <a:gdLst>
              <a:gd name="connsiteX0" fmla="*/ 4354545 w 9120570"/>
              <a:gd name="connsiteY0" fmla="*/ 3011350 h 3887396"/>
              <a:gd name="connsiteX1" fmla="*/ 4354545 w 9120570"/>
              <a:gd name="connsiteY1" fmla="*/ 3099652 h 3887396"/>
              <a:gd name="connsiteX2" fmla="*/ 4764120 w 9120570"/>
              <a:gd name="connsiteY2" fmla="*/ 3099652 h 3887396"/>
              <a:gd name="connsiteX3" fmla="*/ 4764120 w 9120570"/>
              <a:gd name="connsiteY3" fmla="*/ 3011350 h 3887396"/>
              <a:gd name="connsiteX4" fmla="*/ 0 w 9120570"/>
              <a:gd name="connsiteY4" fmla="*/ 0 h 3887396"/>
              <a:gd name="connsiteX5" fmla="*/ 9120570 w 9120570"/>
              <a:gd name="connsiteY5" fmla="*/ 0 h 3887396"/>
              <a:gd name="connsiteX6" fmla="*/ 9120570 w 9120570"/>
              <a:gd name="connsiteY6" fmla="*/ 3887396 h 3887396"/>
              <a:gd name="connsiteX7" fmla="*/ 0 w 9120570"/>
              <a:gd name="connsiteY7" fmla="*/ 3887396 h 38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20570" h="3887396">
                <a:moveTo>
                  <a:pt x="4354545" y="3011350"/>
                </a:moveTo>
                <a:lnTo>
                  <a:pt x="4354545" y="3099652"/>
                </a:lnTo>
                <a:lnTo>
                  <a:pt x="4764120" y="3099652"/>
                </a:lnTo>
                <a:lnTo>
                  <a:pt x="4764120" y="3011350"/>
                </a:lnTo>
                <a:close/>
                <a:moveTo>
                  <a:pt x="0" y="0"/>
                </a:moveTo>
                <a:lnTo>
                  <a:pt x="9120570" y="0"/>
                </a:lnTo>
                <a:lnTo>
                  <a:pt x="9120570" y="3887396"/>
                </a:lnTo>
                <a:lnTo>
                  <a:pt x="0" y="3887396"/>
                </a:lnTo>
                <a:close/>
              </a:path>
            </a:pathLst>
          </a:custGeom>
          <a:solidFill>
            <a:schemeClr val="accent1">
              <a:lumMod val="20000"/>
              <a:lumOff val="80000"/>
            </a:schemeClr>
          </a:solidFill>
        </p:spPr>
        <p:txBody>
          <a:bodyPr wrap="square" bIns="1097280" anchor="b">
            <a:noAutofit/>
          </a:bodyPr>
          <a:lstStyle>
            <a:lvl1pPr algn="ctr">
              <a:defRPr/>
            </a:lvl1pPr>
          </a:lstStyle>
          <a:p>
            <a:r>
              <a:rPr lang="en-US" dirty="0"/>
              <a:t>Click to edit Master title style</a:t>
            </a:r>
          </a:p>
        </p:txBody>
      </p:sp>
      <p:sp>
        <p:nvSpPr>
          <p:cNvPr id="11" name="Picture Placeholder 10">
            <a:extLst>
              <a:ext uri="{FF2B5EF4-FFF2-40B4-BE49-F238E27FC236}">
                <a16:creationId xmlns:a16="http://schemas.microsoft.com/office/drawing/2014/main" id="{CAFD788D-D699-2BA7-3637-AA3B48C09084}"/>
              </a:ext>
            </a:extLst>
          </p:cNvPr>
          <p:cNvSpPr>
            <a:spLocks noGrp="1"/>
          </p:cNvSpPr>
          <p:nvPr>
            <p:ph type="pic" sz="quarter" idx="13"/>
          </p:nvPr>
        </p:nvSpPr>
        <p:spPr>
          <a:xfrm>
            <a:off x="4953000" y="612648"/>
            <a:ext cx="2286000" cy="2286000"/>
          </a:xfrm>
          <a:prstGeom prst="ellipse">
            <a:avLst/>
          </a:prstGeom>
        </p:spPr>
        <p:txBody>
          <a:bodyPr anchor="ctr"/>
          <a:lstStyle>
            <a:lvl1pPr marL="0" indent="0" algn="ctr">
              <a:buNone/>
              <a:defRPr sz="1050"/>
            </a:lvl1pPr>
          </a:lstStyle>
          <a:p>
            <a:endParaRPr lang="en-US" dirty="0"/>
          </a:p>
        </p:txBody>
      </p:sp>
      <p:sp>
        <p:nvSpPr>
          <p:cNvPr id="13" name="Text Placeholder 12">
            <a:extLst>
              <a:ext uri="{FF2B5EF4-FFF2-40B4-BE49-F238E27FC236}">
                <a16:creationId xmlns:a16="http://schemas.microsoft.com/office/drawing/2014/main" id="{7808A0C0-A02B-D1C7-6DE5-CA25624AD099}"/>
              </a:ext>
            </a:extLst>
          </p:cNvPr>
          <p:cNvSpPr>
            <a:spLocks noGrp="1"/>
          </p:cNvSpPr>
          <p:nvPr>
            <p:ph type="body" sz="quarter" idx="14"/>
          </p:nvPr>
        </p:nvSpPr>
        <p:spPr>
          <a:xfrm>
            <a:off x="1572768" y="5751576"/>
            <a:ext cx="9116568" cy="722376"/>
          </a:xfrm>
        </p:spPr>
        <p:txBody>
          <a:bodyPr anchor="ctr"/>
          <a:lstStyle>
            <a:lvl1pPr marL="0" indent="0" algn="ctr">
              <a:buNone/>
              <a:defRPr sz="2000" cap="all" baseline="0"/>
            </a:lvl1pPr>
          </a:lstStyle>
          <a:p>
            <a:pPr lvl="0"/>
            <a:r>
              <a:rPr lang="en-US" dirty="0"/>
              <a:t>Click to edit Master text styles</a:t>
            </a:r>
          </a:p>
        </p:txBody>
      </p:sp>
      <p:sp>
        <p:nvSpPr>
          <p:cNvPr id="20" name="Rectangle 19">
            <a:extLst>
              <a:ext uri="{FF2B5EF4-FFF2-40B4-BE49-F238E27FC236}">
                <a16:creationId xmlns:a16="http://schemas.microsoft.com/office/drawing/2014/main" id="{469017C4-5BB0-DF6F-781B-FB81A3A5D977}"/>
              </a:ext>
            </a:extLst>
          </p:cNvPr>
          <p:cNvSpPr/>
          <p:nvPr userDrawn="1"/>
        </p:nvSpPr>
        <p:spPr>
          <a:xfrm>
            <a:off x="5890260" y="449665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191105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dirty="0"/>
              <a:t>Click to edit Master title style</a:t>
            </a:r>
          </a:p>
        </p:txBody>
      </p:sp>
      <p:sp>
        <p:nvSpPr>
          <p:cNvPr id="5" name="Slide Number Placeholder 4">
            <a:extLst>
              <a:ext uri="{FF2B5EF4-FFF2-40B4-BE49-F238E27FC236}">
                <a16:creationId xmlns:a16="http://schemas.microsoft.com/office/drawing/2014/main" id="{814BC7BE-FECC-8573-D4F0-FA004B4A04F4}"/>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8" name="Footer Placeholder 7">
            <a:extLst>
              <a:ext uri="{FF2B5EF4-FFF2-40B4-BE49-F238E27FC236}">
                <a16:creationId xmlns:a16="http://schemas.microsoft.com/office/drawing/2014/main" id="{A4DB0707-D3A6-4BF0-3225-EC3851AD7387}"/>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81AE946-135C-E4E8-BA60-64AB48B87F80}"/>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7" name="Footer Placeholder 6">
            <a:extLst>
              <a:ext uri="{FF2B5EF4-FFF2-40B4-BE49-F238E27FC236}">
                <a16:creationId xmlns:a16="http://schemas.microsoft.com/office/drawing/2014/main" id="{FFD67329-9F30-BEB7-31E2-FECA7FD59B06}"/>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129844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230684" y="987425"/>
            <a:ext cx="612470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129844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73183587-0236-046F-3B80-4D4EEA7A8009}"/>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60C67779-9FAD-3FE4-5C67-7E5313C03B45}"/>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129844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230684" y="993775"/>
            <a:ext cx="612470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129844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3AD70A4E-ED43-B5A1-F8FE-762E21A30A3E}"/>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A4125545-56D8-5212-AA45-63F7C1DBF101}"/>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image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4B2501-78A9-E41B-7C2D-09F09ADDCB5E}"/>
              </a:ext>
            </a:extLst>
          </p:cNvPr>
          <p:cNvSpPr/>
          <p:nvPr userDrawn="1"/>
        </p:nvSpPr>
        <p:spPr>
          <a:xfrm>
            <a:off x="8610600" y="0"/>
            <a:ext cx="35814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BBA0478E-A529-CF4E-CE5C-583ACA20D66C}"/>
              </a:ext>
            </a:extLst>
          </p:cNvPr>
          <p:cNvSpPr/>
          <p:nvPr userDrawn="1"/>
        </p:nvSpPr>
        <p:spPr>
          <a:xfrm>
            <a:off x="4462849" y="685800"/>
            <a:ext cx="7119551" cy="5486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295400" y="1124712"/>
            <a:ext cx="3886200" cy="548640"/>
          </a:xfrm>
        </p:spPr>
        <p:txBody>
          <a:bodyPr/>
          <a:lstStyle>
            <a:lvl1pPr>
              <a:defRPr spc="3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295400" y="2816352"/>
            <a:ext cx="3602736" cy="3364992"/>
          </a:xfrm>
        </p:spPr>
        <p:txBody>
          <a:bodyPr/>
          <a:lstStyle>
            <a:lvl1pPr marL="0" indent="0">
              <a:lnSpc>
                <a:spcPct val="150000"/>
              </a:lnSpc>
              <a:buNone/>
              <a:defRPr sz="2000" cap="all" spc="0" baseline="0"/>
            </a:lvl1pPr>
            <a:lvl2pPr marL="228600">
              <a:defRPr spc="0" baseline="0"/>
            </a:lvl2pPr>
            <a:lvl3pPr marL="457200">
              <a:defRPr spc="0" baseline="0"/>
            </a:lvl3pPr>
            <a:lvl4pPr marL="685800">
              <a:defRPr spc="0" baseline="0"/>
            </a:lvl4pPr>
            <a:lvl5pPr marL="1143000">
              <a:defRPr spc="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
        <p:nvSpPr>
          <p:cNvPr id="7" name="Picture Placeholder 6">
            <a:extLst>
              <a:ext uri="{FF2B5EF4-FFF2-40B4-BE49-F238E27FC236}">
                <a16:creationId xmlns:a16="http://schemas.microsoft.com/office/drawing/2014/main" id="{90AD0F96-99DE-C9D9-569E-AE6FC6307EA7}"/>
              </a:ext>
            </a:extLst>
          </p:cNvPr>
          <p:cNvSpPr>
            <a:spLocks noGrp="1"/>
          </p:cNvSpPr>
          <p:nvPr>
            <p:ph type="pic" sz="quarter" idx="13"/>
          </p:nvPr>
        </p:nvSpPr>
        <p:spPr>
          <a:xfrm>
            <a:off x="4946904" y="1188720"/>
            <a:ext cx="6638544" cy="4480560"/>
          </a:xfrm>
          <a:noFill/>
        </p:spPr>
        <p:txBody>
          <a:bodyPr anchor="ctr"/>
          <a:lstStyle>
            <a:lvl1pPr marL="0" indent="0" algn="ctr">
              <a:buNone/>
              <a:defRPr/>
            </a:lvl1pPr>
          </a:lstStyle>
          <a:p>
            <a:endParaRPr lang="en-US" dirty="0"/>
          </a:p>
        </p:txBody>
      </p:sp>
      <p:cxnSp>
        <p:nvCxnSpPr>
          <p:cNvPr id="8" name="Straight Connector 7">
            <a:extLst>
              <a:ext uri="{FF2B5EF4-FFF2-40B4-BE49-F238E27FC236}">
                <a16:creationId xmlns:a16="http://schemas.microsoft.com/office/drawing/2014/main" id="{D792E47F-4E2C-B4B2-51F0-43D9D15C5A60}"/>
              </a:ext>
            </a:extLst>
          </p:cNvPr>
          <p:cNvCxnSpPr>
            <a:cxnSpLocks/>
          </p:cNvCxnSpPr>
          <p:nvPr userDrawn="1"/>
        </p:nvCxnSpPr>
        <p:spPr>
          <a:xfrm>
            <a:off x="1295400" y="205740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816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4"/>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BA0478E-A529-CF4E-CE5C-583ACA20D66C}"/>
              </a:ext>
            </a:extLst>
          </p:cNvPr>
          <p:cNvSpPr/>
          <p:nvPr userDrawn="1"/>
        </p:nvSpPr>
        <p:spPr>
          <a:xfrm>
            <a:off x="3578352" y="0"/>
            <a:ext cx="86136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5449824" y="1124712"/>
            <a:ext cx="5760720" cy="548640"/>
          </a:xfrm>
        </p:spPr>
        <p:txBody>
          <a:bodyPr/>
          <a:lstStyle>
            <a:lvl1pPr>
              <a:defRPr spc="3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5449824" y="2889504"/>
            <a:ext cx="5760720" cy="3319272"/>
          </a:xfrm>
        </p:spPr>
        <p:txBody>
          <a:bodyPr/>
          <a:lstStyle>
            <a:lvl1pPr marL="0" indent="0">
              <a:lnSpc>
                <a:spcPct val="150000"/>
              </a:lnSpc>
              <a:buNone/>
              <a:defRPr sz="2000" cap="none" spc="0" baseline="0"/>
            </a:lvl1pPr>
            <a:lvl2pPr marL="228600">
              <a:defRPr spc="0" baseline="0"/>
            </a:lvl2pPr>
            <a:lvl3pPr marL="457200">
              <a:defRPr spc="0" baseline="0"/>
            </a:lvl3pPr>
            <a:lvl4pPr marL="685800">
              <a:defRPr spc="0" baseline="0"/>
            </a:lvl4pPr>
            <a:lvl5pPr marL="1143000">
              <a:defRPr spc="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lvl1pPr>
              <a:defRPr>
                <a:solidFill>
                  <a:schemeClr val="bg1"/>
                </a:solidFill>
              </a:defRPr>
            </a:lvl1pPr>
          </a:lstStyle>
          <a:p>
            <a:fld id="{75DF2D63-3FF5-D547-96B9-BE9CCD1ABA58}" type="slidenum">
              <a:rPr lang="en-US" smtClean="0"/>
              <a:pPr/>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lvl1pPr>
              <a:defRPr>
                <a:solidFill>
                  <a:schemeClr val="bg1"/>
                </a:solidFill>
              </a:defRPr>
            </a:lvl1pPr>
          </a:lstStyle>
          <a:p>
            <a:r>
              <a:rPr lang="en-US" dirty="0"/>
              <a:t>presentation title</a:t>
            </a:r>
          </a:p>
        </p:txBody>
      </p:sp>
      <p:sp>
        <p:nvSpPr>
          <p:cNvPr id="7" name="Picture Placeholder 6">
            <a:extLst>
              <a:ext uri="{FF2B5EF4-FFF2-40B4-BE49-F238E27FC236}">
                <a16:creationId xmlns:a16="http://schemas.microsoft.com/office/drawing/2014/main" id="{90AD0F96-99DE-C9D9-569E-AE6FC6307EA7}"/>
              </a:ext>
            </a:extLst>
          </p:cNvPr>
          <p:cNvSpPr>
            <a:spLocks noGrp="1"/>
          </p:cNvSpPr>
          <p:nvPr>
            <p:ph type="pic" sz="quarter" idx="13"/>
          </p:nvPr>
        </p:nvSpPr>
        <p:spPr>
          <a:xfrm>
            <a:off x="1298448" y="1828800"/>
            <a:ext cx="3200400" cy="3200400"/>
          </a:xfrm>
          <a:prstGeom prst="ellipse">
            <a:avLst/>
          </a:prstGeom>
          <a:noFill/>
        </p:spPr>
        <p:txBody>
          <a:bodyPr anchor="ctr"/>
          <a:lstStyle>
            <a:lvl1pPr marL="0" indent="0" algn="ctr">
              <a:buNone/>
              <a:defRPr/>
            </a:lvl1pPr>
          </a:lstStyle>
          <a:p>
            <a:endParaRPr lang="en-US" dirty="0"/>
          </a:p>
        </p:txBody>
      </p:sp>
      <p:cxnSp>
        <p:nvCxnSpPr>
          <p:cNvPr id="11" name="Straight Connector 10">
            <a:extLst>
              <a:ext uri="{FF2B5EF4-FFF2-40B4-BE49-F238E27FC236}">
                <a16:creationId xmlns:a16="http://schemas.microsoft.com/office/drawing/2014/main" id="{F036BAAC-D89F-682D-12A3-1C31F92F0FAF}"/>
              </a:ext>
            </a:extLst>
          </p:cNvPr>
          <p:cNvCxnSpPr>
            <a:cxnSpLocks/>
          </p:cNvCxnSpPr>
          <p:nvPr userDrawn="1"/>
        </p:nvCxnSpPr>
        <p:spPr>
          <a:xfrm>
            <a:off x="649224" y="2667000"/>
            <a:ext cx="0" cy="31242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F877625-E710-6DF2-3E49-374C6DD8DBC0}"/>
              </a:ext>
            </a:extLst>
          </p:cNvPr>
          <p:cNvCxnSpPr>
            <a:cxnSpLocks/>
          </p:cNvCxnSpPr>
          <p:nvPr userDrawn="1"/>
        </p:nvCxnSpPr>
        <p:spPr>
          <a:xfrm>
            <a:off x="5447344" y="205740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7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iton Header">
    <p:bg>
      <p:bgPr>
        <a:solidFill>
          <a:schemeClr val="accent2"/>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ED0AC02C-19A4-4754-CC96-34357DEFF55D}"/>
              </a:ext>
            </a:extLst>
          </p:cNvPr>
          <p:cNvSpPr>
            <a:spLocks noGrp="1"/>
          </p:cNvSpPr>
          <p:nvPr>
            <p:ph type="pic" sz="quarter" idx="10"/>
          </p:nvPr>
        </p:nvSpPr>
        <p:spPr>
          <a:xfrm>
            <a:off x="1527048" y="1481328"/>
            <a:ext cx="9144000" cy="3886200"/>
          </a:xfrm>
          <a:custGeom>
            <a:avLst/>
            <a:gdLst>
              <a:gd name="connsiteX0" fmla="*/ 6521576 w 9144000"/>
              <a:gd name="connsiteY0" fmla="*/ 2811867 h 3886200"/>
              <a:gd name="connsiteX1" fmla="*/ 6521576 w 9144000"/>
              <a:gd name="connsiteY1" fmla="*/ 2900169 h 3886200"/>
              <a:gd name="connsiteX2" fmla="*/ 6931151 w 9144000"/>
              <a:gd name="connsiteY2" fmla="*/ 2900169 h 3886200"/>
              <a:gd name="connsiteX3" fmla="*/ 6931151 w 9144000"/>
              <a:gd name="connsiteY3" fmla="*/ 2811867 h 3886200"/>
              <a:gd name="connsiteX4" fmla="*/ 0 w 9144000"/>
              <a:gd name="connsiteY4" fmla="*/ 0 h 3886200"/>
              <a:gd name="connsiteX5" fmla="*/ 9144000 w 9144000"/>
              <a:gd name="connsiteY5" fmla="*/ 0 h 3886200"/>
              <a:gd name="connsiteX6" fmla="*/ 9144000 w 9144000"/>
              <a:gd name="connsiteY6" fmla="*/ 3886200 h 3886200"/>
              <a:gd name="connsiteX7" fmla="*/ 0 w 9144000"/>
              <a:gd name="connsiteY7" fmla="*/ 388620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3886200">
                <a:moveTo>
                  <a:pt x="6521576" y="2811867"/>
                </a:moveTo>
                <a:lnTo>
                  <a:pt x="6521576" y="2900169"/>
                </a:lnTo>
                <a:lnTo>
                  <a:pt x="6931151" y="2900169"/>
                </a:lnTo>
                <a:lnTo>
                  <a:pt x="6931151" y="2811867"/>
                </a:lnTo>
                <a:close/>
                <a:moveTo>
                  <a:pt x="0" y="0"/>
                </a:moveTo>
                <a:lnTo>
                  <a:pt x="9144000" y="0"/>
                </a:lnTo>
                <a:lnTo>
                  <a:pt x="9144000" y="3886200"/>
                </a:lnTo>
                <a:lnTo>
                  <a:pt x="0" y="3886200"/>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2040636" y="3200400"/>
            <a:ext cx="8110728" cy="457200"/>
          </a:xfrm>
        </p:spPr>
        <p:txBody>
          <a:bodyPr anchor="ctr"/>
          <a:lstStyle>
            <a:lvl1pPr algn="ctr">
              <a:defRPr sz="4800" spc="300" baseline="0"/>
            </a:lvl1pPr>
          </a:lstStyle>
          <a:p>
            <a:r>
              <a:rPr lang="en-US" dirty="0"/>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8046720" y="4745736"/>
            <a:ext cx="1389888" cy="1280160"/>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2" name="Rectangle 11">
            <a:extLst>
              <a:ext uri="{FF2B5EF4-FFF2-40B4-BE49-F238E27FC236}">
                <a16:creationId xmlns:a16="http://schemas.microsoft.com/office/drawing/2014/main" id="{42E7004C-CFEF-6E88-A3C1-60FBC7F8CD13}"/>
              </a:ext>
            </a:extLst>
          </p:cNvPr>
          <p:cNvSpPr/>
          <p:nvPr userDrawn="1"/>
        </p:nvSpPr>
        <p:spPr>
          <a:xfrm>
            <a:off x="8048624" y="4293195"/>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0031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295399" y="609600"/>
            <a:ext cx="10058400" cy="914400"/>
          </a:xfrm>
        </p:spPr>
        <p:txBody>
          <a:bodyPr/>
          <a:lstStyle>
            <a:lvl1pPr>
              <a:defRPr spc="300"/>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295400" y="1855945"/>
            <a:ext cx="9820656" cy="4352544"/>
          </a:xfrm>
        </p:spPr>
        <p:txBody>
          <a:bodyPr/>
          <a:lstStyle>
            <a:lvl1pPr>
              <a:defRPr spc="0" baseline="0"/>
            </a:lvl1pPr>
            <a:lvl2pPr>
              <a:defRPr spc="0" baseline="0"/>
            </a:lvl2pPr>
            <a:lvl3pPr>
              <a:defRPr spc="0" baseline="0"/>
            </a:lvl3pPr>
            <a:lvl4pPr>
              <a:defRPr spc="0" baseline="0"/>
            </a:lvl4pPr>
            <a:lvl5pPr>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1521339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88720" y="609600"/>
            <a:ext cx="9829800" cy="914400"/>
          </a:xfrm>
        </p:spPr>
        <p:txBody>
          <a:bodyPr/>
          <a:lstStyle>
            <a:lvl1pPr algn="ctr">
              <a:defRPr spc="300"/>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88720" y="1746504"/>
            <a:ext cx="9829800" cy="4352544"/>
          </a:xfrm>
        </p:spPr>
        <p:txBody>
          <a:bodyPr/>
          <a:lstStyle>
            <a:lvl1pPr>
              <a:defRPr spc="0" baseline="0"/>
            </a:lvl1pPr>
            <a:lvl2pPr>
              <a:defRPr spc="0" baseline="0"/>
            </a:lvl2pPr>
            <a:lvl3pPr>
              <a:defRPr spc="0" baseline="0"/>
            </a:lvl3pPr>
            <a:lvl4pPr>
              <a:defRPr spc="0" baseline="0"/>
            </a:lvl4pPr>
            <a:lvl5pPr>
              <a:defRPr spc="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1641840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
        <p:nvSpPr>
          <p:cNvPr id="5" name="Picture Placeholder 4">
            <a:extLst>
              <a:ext uri="{FF2B5EF4-FFF2-40B4-BE49-F238E27FC236}">
                <a16:creationId xmlns:a16="http://schemas.microsoft.com/office/drawing/2014/main" id="{B7811310-A21F-0BFB-8198-22EDFCF9F45B}"/>
              </a:ext>
            </a:extLst>
          </p:cNvPr>
          <p:cNvSpPr>
            <a:spLocks noGrp="1"/>
          </p:cNvSpPr>
          <p:nvPr>
            <p:ph type="pic" sz="quarter" idx="10"/>
          </p:nvPr>
        </p:nvSpPr>
        <p:spPr>
          <a:xfrm>
            <a:off x="5370576" y="658368"/>
            <a:ext cx="6821424" cy="3346704"/>
          </a:xfrm>
          <a:prstGeom prst="rect">
            <a:avLst/>
          </a:prstGeom>
        </p:spPr>
        <p:txBody>
          <a:bodyPr wrap="square">
            <a:noAutofit/>
          </a:bodyPr>
          <a:lstStyle/>
          <a:p>
            <a:endParaRPr lang="en-US" dirty="0"/>
          </a:p>
        </p:txBody>
      </p:sp>
      <p:cxnSp>
        <p:nvCxnSpPr>
          <p:cNvPr id="7" name="Straight Connector 6">
            <a:extLst>
              <a:ext uri="{FF2B5EF4-FFF2-40B4-BE49-F238E27FC236}">
                <a16:creationId xmlns:a16="http://schemas.microsoft.com/office/drawing/2014/main" id="{A73D2EFC-F14F-5508-06EE-4E5B5C535E16}"/>
              </a:ext>
            </a:extLst>
          </p:cNvPr>
          <p:cNvCxnSpPr>
            <a:cxnSpLocks/>
          </p:cNvCxnSpPr>
          <p:nvPr userDrawn="1"/>
        </p:nvCxnSpPr>
        <p:spPr>
          <a:xfrm>
            <a:off x="1819102" y="554884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Subtitle 2">
            <a:extLst>
              <a:ext uri="{FF2B5EF4-FFF2-40B4-BE49-F238E27FC236}">
                <a16:creationId xmlns:a16="http://schemas.microsoft.com/office/drawing/2014/main" id="{28A6ACFB-D620-056D-1C62-903C5FBCEBCF}"/>
              </a:ext>
            </a:extLst>
          </p:cNvPr>
          <p:cNvSpPr>
            <a:spLocks noGrp="1"/>
          </p:cNvSpPr>
          <p:nvPr>
            <p:ph type="subTitle" idx="1"/>
          </p:nvPr>
        </p:nvSpPr>
        <p:spPr>
          <a:xfrm>
            <a:off x="1819656" y="5943600"/>
            <a:ext cx="4809744" cy="256032"/>
          </a:xfrm>
        </p:spPr>
        <p:txBody>
          <a:bodyPr/>
          <a:lstStyle>
            <a:lvl1pPr marL="0" indent="0" algn="l">
              <a:buNone/>
              <a:defRPr sz="2000" cap="all" spc="200"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819656" y="2459736"/>
            <a:ext cx="5157216" cy="2670048"/>
          </a:xfrm>
        </p:spPr>
        <p:txBody>
          <a:bodyPr anchor="b"/>
          <a:lstStyle>
            <a:lvl1pPr algn="l">
              <a:lnSpc>
                <a:spcPts val="5200"/>
              </a:lnSpc>
              <a:defRPr sz="3600" spc="0" baseline="0">
                <a:latin typeface="+mn-lt"/>
              </a:defRPr>
            </a:lvl1pPr>
          </a:lstStyle>
          <a:p>
            <a:r>
              <a:rPr lang="en-US" dirty="0"/>
              <a:t>Click to edit Master title style</a:t>
            </a:r>
          </a:p>
        </p:txBody>
      </p:sp>
    </p:spTree>
    <p:extLst>
      <p:ext uri="{BB962C8B-B14F-4D97-AF65-F5344CB8AC3E}">
        <p14:creationId xmlns:p14="http://schemas.microsoft.com/office/powerpoint/2010/main" val="340618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97280" y="609600"/>
            <a:ext cx="10021824" cy="539496"/>
          </a:xfrm>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5" name="Picture Placeholder 8">
            <a:extLst>
              <a:ext uri="{FF2B5EF4-FFF2-40B4-BE49-F238E27FC236}">
                <a16:creationId xmlns:a16="http://schemas.microsoft.com/office/drawing/2014/main" id="{6F01F221-54DA-6EF2-D9DE-2B9A7AB60B1C}"/>
              </a:ext>
            </a:extLst>
          </p:cNvPr>
          <p:cNvSpPr>
            <a:spLocks noGrp="1"/>
          </p:cNvSpPr>
          <p:nvPr>
            <p:ph type="pic" sz="quarter" idx="12"/>
          </p:nvPr>
        </p:nvSpPr>
        <p:spPr>
          <a:xfrm>
            <a:off x="1298448" y="2441448"/>
            <a:ext cx="1828800" cy="1828800"/>
          </a:xfrm>
          <a:prstGeom prst="ellipse">
            <a:avLst/>
          </a:prstGeom>
        </p:spPr>
        <p:txBody>
          <a:bodyPr anchor="ctr">
            <a:noAutofit/>
          </a:bodyPr>
          <a:lstStyle>
            <a:lvl1pPr marL="0" indent="0" algn="ctr">
              <a:buNone/>
              <a:defRPr sz="1600"/>
            </a:lvl1pPr>
          </a:lstStyle>
          <a:p>
            <a:endParaRPr lang="en-US" dirty="0"/>
          </a:p>
        </p:txBody>
      </p:sp>
      <p:sp>
        <p:nvSpPr>
          <p:cNvPr id="6" name="Picture Placeholder 8">
            <a:extLst>
              <a:ext uri="{FF2B5EF4-FFF2-40B4-BE49-F238E27FC236}">
                <a16:creationId xmlns:a16="http://schemas.microsoft.com/office/drawing/2014/main" id="{9BEECCD2-A0EF-0622-7377-A2BAE978656E}"/>
              </a:ext>
            </a:extLst>
          </p:cNvPr>
          <p:cNvSpPr>
            <a:spLocks noGrp="1"/>
          </p:cNvSpPr>
          <p:nvPr>
            <p:ph type="pic" sz="quarter" idx="13"/>
          </p:nvPr>
        </p:nvSpPr>
        <p:spPr>
          <a:xfrm>
            <a:off x="3886200" y="2441448"/>
            <a:ext cx="1828800" cy="1828800"/>
          </a:xfrm>
          <a:prstGeom prst="ellipse">
            <a:avLst/>
          </a:prstGeom>
        </p:spPr>
        <p:txBody>
          <a:bodyPr anchor="ctr">
            <a:noAutofit/>
          </a:bodyPr>
          <a:lstStyle>
            <a:lvl1pPr marL="0" indent="0" algn="ctr">
              <a:buNone/>
              <a:defRPr sz="1600"/>
            </a:lvl1pPr>
          </a:lstStyle>
          <a:p>
            <a:endParaRPr lang="en-US" dirty="0"/>
          </a:p>
        </p:txBody>
      </p:sp>
      <p:sp>
        <p:nvSpPr>
          <p:cNvPr id="7" name="Picture Placeholder 8">
            <a:extLst>
              <a:ext uri="{FF2B5EF4-FFF2-40B4-BE49-F238E27FC236}">
                <a16:creationId xmlns:a16="http://schemas.microsoft.com/office/drawing/2014/main" id="{DDD9A982-D940-ADB7-F949-B3898D1984E6}"/>
              </a:ext>
            </a:extLst>
          </p:cNvPr>
          <p:cNvSpPr>
            <a:spLocks noGrp="1"/>
          </p:cNvSpPr>
          <p:nvPr>
            <p:ph type="pic" sz="quarter" idx="14"/>
          </p:nvPr>
        </p:nvSpPr>
        <p:spPr>
          <a:xfrm>
            <a:off x="6473952" y="2441448"/>
            <a:ext cx="1828800" cy="1828800"/>
          </a:xfrm>
          <a:prstGeom prst="ellipse">
            <a:avLst/>
          </a:prstGeom>
        </p:spPr>
        <p:txBody>
          <a:bodyPr anchor="ctr">
            <a:noAutofit/>
          </a:bodyPr>
          <a:lstStyle>
            <a:lvl1pPr marL="0" indent="0" algn="ctr">
              <a:buNone/>
              <a:defRPr sz="1600"/>
            </a:lvl1pPr>
          </a:lstStyle>
          <a:p>
            <a:endParaRPr lang="en-US" dirty="0"/>
          </a:p>
        </p:txBody>
      </p:sp>
      <p:sp>
        <p:nvSpPr>
          <p:cNvPr id="8" name="Picture Placeholder 8">
            <a:extLst>
              <a:ext uri="{FF2B5EF4-FFF2-40B4-BE49-F238E27FC236}">
                <a16:creationId xmlns:a16="http://schemas.microsoft.com/office/drawing/2014/main" id="{492630AD-4FA0-C5D3-DC29-AE0E67CB6CAA}"/>
              </a:ext>
            </a:extLst>
          </p:cNvPr>
          <p:cNvSpPr>
            <a:spLocks noGrp="1"/>
          </p:cNvSpPr>
          <p:nvPr>
            <p:ph type="pic" sz="quarter" idx="15"/>
          </p:nvPr>
        </p:nvSpPr>
        <p:spPr>
          <a:xfrm>
            <a:off x="9034272" y="2441448"/>
            <a:ext cx="1828800" cy="1828800"/>
          </a:xfrm>
          <a:prstGeom prst="ellipse">
            <a:avLst/>
          </a:prstGeom>
        </p:spPr>
        <p:txBody>
          <a:bodyPr anchor="ctr">
            <a:noAutofit/>
          </a:bodyPr>
          <a:lstStyle>
            <a:lvl1pPr marL="0" indent="0" algn="ctr">
              <a:buNone/>
              <a:defRPr sz="1600"/>
            </a:lvl1pPr>
          </a:lstStyle>
          <a:p>
            <a:endParaRPr lang="en-US" dirty="0"/>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dirty="0"/>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dirty="0"/>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886200"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dirty="0"/>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886200"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dirty="0"/>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6473952"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dirty="0"/>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6473952"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dirty="0"/>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9070848"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dirty="0"/>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9070848"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dirty="0"/>
              <a:t>Click to edit Master text styles</a:t>
            </a:r>
          </a:p>
        </p:txBody>
      </p:sp>
      <p:cxnSp>
        <p:nvCxnSpPr>
          <p:cNvPr id="18" name="Straight Connector 17">
            <a:extLst>
              <a:ext uri="{FF2B5EF4-FFF2-40B4-BE49-F238E27FC236}">
                <a16:creationId xmlns:a16="http://schemas.microsoft.com/office/drawing/2014/main" id="{B6E73E07-0346-2BA8-44BC-6CB3BDEAAA99}"/>
              </a:ext>
            </a:extLst>
          </p:cNvPr>
          <p:cNvCxnSpPr>
            <a:cxnSpLocks/>
          </p:cNvCxnSpPr>
          <p:nvPr userDrawn="1"/>
        </p:nvCxnSpPr>
        <p:spPr>
          <a:xfrm>
            <a:off x="4592478"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6E62977-27C7-5882-6A33-75257911D09A}"/>
              </a:ext>
            </a:extLst>
          </p:cNvPr>
          <p:cNvCxnSpPr>
            <a:cxnSpLocks/>
          </p:cNvCxnSpPr>
          <p:nvPr userDrawn="1"/>
        </p:nvCxnSpPr>
        <p:spPr>
          <a:xfrm>
            <a:off x="2004720"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705476C-2972-A423-7282-BABA9AAB32E6}"/>
              </a:ext>
            </a:extLst>
          </p:cNvPr>
          <p:cNvCxnSpPr>
            <a:cxnSpLocks/>
          </p:cNvCxnSpPr>
          <p:nvPr userDrawn="1"/>
        </p:nvCxnSpPr>
        <p:spPr>
          <a:xfrm>
            <a:off x="9737699"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E0D781B-3CB4-A523-427F-3D444B28E60E}"/>
              </a:ext>
            </a:extLst>
          </p:cNvPr>
          <p:cNvCxnSpPr>
            <a:cxnSpLocks/>
          </p:cNvCxnSpPr>
          <p:nvPr userDrawn="1"/>
        </p:nvCxnSpPr>
        <p:spPr>
          <a:xfrm>
            <a:off x="7183278"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048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97280" y="609600"/>
            <a:ext cx="10332720" cy="539496"/>
          </a:xfrm>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5" name="Picture Placeholder 8">
            <a:extLst>
              <a:ext uri="{FF2B5EF4-FFF2-40B4-BE49-F238E27FC236}">
                <a16:creationId xmlns:a16="http://schemas.microsoft.com/office/drawing/2014/main" id="{6F01F221-54DA-6EF2-D9DE-2B9A7AB60B1C}"/>
              </a:ext>
            </a:extLst>
          </p:cNvPr>
          <p:cNvSpPr>
            <a:spLocks noGrp="1"/>
          </p:cNvSpPr>
          <p:nvPr>
            <p:ph type="pic" sz="quarter" idx="12"/>
          </p:nvPr>
        </p:nvSpPr>
        <p:spPr>
          <a:xfrm>
            <a:off x="1636776" y="1755648"/>
            <a:ext cx="1143000" cy="1143000"/>
          </a:xfrm>
          <a:prstGeom prst="ellipse">
            <a:avLst/>
          </a:prstGeom>
        </p:spPr>
        <p:txBody>
          <a:bodyPr anchor="ctr">
            <a:noAutofit/>
          </a:bodyPr>
          <a:lstStyle>
            <a:lvl1pPr marL="0" indent="0" algn="ctr">
              <a:buNone/>
              <a:defRPr sz="1600"/>
            </a:lvl1pPr>
          </a:lstStyle>
          <a:p>
            <a:endParaRPr lang="en-US" dirty="0"/>
          </a:p>
        </p:txBody>
      </p:sp>
      <p:sp>
        <p:nvSpPr>
          <p:cNvPr id="6" name="Picture Placeholder 8">
            <a:extLst>
              <a:ext uri="{FF2B5EF4-FFF2-40B4-BE49-F238E27FC236}">
                <a16:creationId xmlns:a16="http://schemas.microsoft.com/office/drawing/2014/main" id="{9BEECCD2-A0EF-0622-7377-A2BAE978656E}"/>
              </a:ext>
            </a:extLst>
          </p:cNvPr>
          <p:cNvSpPr>
            <a:spLocks noGrp="1"/>
          </p:cNvSpPr>
          <p:nvPr>
            <p:ph type="pic" sz="quarter" idx="13"/>
          </p:nvPr>
        </p:nvSpPr>
        <p:spPr>
          <a:xfrm>
            <a:off x="4224528" y="1755648"/>
            <a:ext cx="1143000" cy="1143000"/>
          </a:xfrm>
          <a:prstGeom prst="ellipse">
            <a:avLst/>
          </a:prstGeom>
        </p:spPr>
        <p:txBody>
          <a:bodyPr anchor="ctr">
            <a:noAutofit/>
          </a:bodyPr>
          <a:lstStyle>
            <a:lvl1pPr marL="0" indent="0" algn="ctr">
              <a:buNone/>
              <a:defRPr sz="1600"/>
            </a:lvl1pPr>
          </a:lstStyle>
          <a:p>
            <a:endParaRPr lang="en-US" dirty="0"/>
          </a:p>
        </p:txBody>
      </p:sp>
      <p:sp>
        <p:nvSpPr>
          <p:cNvPr id="7" name="Picture Placeholder 8">
            <a:extLst>
              <a:ext uri="{FF2B5EF4-FFF2-40B4-BE49-F238E27FC236}">
                <a16:creationId xmlns:a16="http://schemas.microsoft.com/office/drawing/2014/main" id="{DDD9A982-D940-ADB7-F949-B3898D1984E6}"/>
              </a:ext>
            </a:extLst>
          </p:cNvPr>
          <p:cNvSpPr>
            <a:spLocks noGrp="1"/>
          </p:cNvSpPr>
          <p:nvPr>
            <p:ph type="pic" sz="quarter" idx="14"/>
          </p:nvPr>
        </p:nvSpPr>
        <p:spPr>
          <a:xfrm>
            <a:off x="6848856" y="1755648"/>
            <a:ext cx="1143000" cy="1143000"/>
          </a:xfrm>
          <a:prstGeom prst="ellipse">
            <a:avLst/>
          </a:prstGeom>
        </p:spPr>
        <p:txBody>
          <a:bodyPr anchor="ctr">
            <a:noAutofit/>
          </a:bodyPr>
          <a:lstStyle>
            <a:lvl1pPr marL="0" indent="0" algn="ctr">
              <a:buNone/>
              <a:defRPr sz="1600"/>
            </a:lvl1pPr>
          </a:lstStyle>
          <a:p>
            <a:endParaRPr lang="en-US" dirty="0"/>
          </a:p>
        </p:txBody>
      </p:sp>
      <p:sp>
        <p:nvSpPr>
          <p:cNvPr id="8" name="Picture Placeholder 8">
            <a:extLst>
              <a:ext uri="{FF2B5EF4-FFF2-40B4-BE49-F238E27FC236}">
                <a16:creationId xmlns:a16="http://schemas.microsoft.com/office/drawing/2014/main" id="{492630AD-4FA0-C5D3-DC29-AE0E67CB6CAA}"/>
              </a:ext>
            </a:extLst>
          </p:cNvPr>
          <p:cNvSpPr>
            <a:spLocks noGrp="1"/>
          </p:cNvSpPr>
          <p:nvPr>
            <p:ph type="pic" sz="quarter" idx="15"/>
          </p:nvPr>
        </p:nvSpPr>
        <p:spPr>
          <a:xfrm>
            <a:off x="9381744" y="1755648"/>
            <a:ext cx="1143000" cy="1143000"/>
          </a:xfrm>
          <a:prstGeom prst="ellipse">
            <a:avLst/>
          </a:prstGeom>
        </p:spPr>
        <p:txBody>
          <a:bodyPr anchor="ctr">
            <a:noAutofit/>
          </a:bodyPr>
          <a:lstStyle>
            <a:lvl1pPr marL="0" indent="0" algn="ctr">
              <a:buNone/>
              <a:defRPr sz="1600"/>
            </a:lvl1pPr>
          </a:lstStyle>
          <a:p>
            <a:endParaRPr lang="en-US" dirty="0"/>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dirty="0"/>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dirty="0"/>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886200"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dirty="0"/>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886200"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dirty="0"/>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6510528"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dirty="0"/>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6510528"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dirty="0"/>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9034272"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dirty="0"/>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9034272"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dirty="0"/>
              <a:t>Click to edit Master text styles</a:t>
            </a:r>
          </a:p>
        </p:txBody>
      </p:sp>
      <p:cxnSp>
        <p:nvCxnSpPr>
          <p:cNvPr id="17" name="Straight Connector 16">
            <a:extLst>
              <a:ext uri="{FF2B5EF4-FFF2-40B4-BE49-F238E27FC236}">
                <a16:creationId xmlns:a16="http://schemas.microsoft.com/office/drawing/2014/main" id="{BF42A71B-2F05-7F67-85C0-0C5AA947983D}"/>
              </a:ext>
            </a:extLst>
          </p:cNvPr>
          <p:cNvCxnSpPr>
            <a:cxnSpLocks/>
          </p:cNvCxnSpPr>
          <p:nvPr userDrawn="1"/>
        </p:nvCxnSpPr>
        <p:spPr>
          <a:xfrm>
            <a:off x="4684061"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C25395-CA95-6040-8ED6-C7D8A2E16C49}"/>
              </a:ext>
            </a:extLst>
          </p:cNvPr>
          <p:cNvCxnSpPr>
            <a:cxnSpLocks/>
          </p:cNvCxnSpPr>
          <p:nvPr userDrawn="1"/>
        </p:nvCxnSpPr>
        <p:spPr>
          <a:xfrm>
            <a:off x="2096160"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E2F589B-649A-57C2-1D3E-79FDFF84BADB}"/>
              </a:ext>
            </a:extLst>
          </p:cNvPr>
          <p:cNvCxnSpPr>
            <a:cxnSpLocks/>
          </p:cNvCxnSpPr>
          <p:nvPr userDrawn="1"/>
        </p:nvCxnSpPr>
        <p:spPr>
          <a:xfrm>
            <a:off x="983798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1F3728F-0FBF-5AD2-357E-FFCFFBF7687E}"/>
              </a:ext>
            </a:extLst>
          </p:cNvPr>
          <p:cNvCxnSpPr>
            <a:cxnSpLocks/>
          </p:cNvCxnSpPr>
          <p:nvPr userDrawn="1"/>
        </p:nvCxnSpPr>
        <p:spPr>
          <a:xfrm>
            <a:off x="730623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Picture Placeholder 8">
            <a:extLst>
              <a:ext uri="{FF2B5EF4-FFF2-40B4-BE49-F238E27FC236}">
                <a16:creationId xmlns:a16="http://schemas.microsoft.com/office/drawing/2014/main" id="{09A756E1-5275-58A9-7B09-95BEA4F4FACA}"/>
              </a:ext>
            </a:extLst>
          </p:cNvPr>
          <p:cNvSpPr>
            <a:spLocks noGrp="1"/>
          </p:cNvSpPr>
          <p:nvPr>
            <p:ph type="pic" sz="quarter" idx="24"/>
          </p:nvPr>
        </p:nvSpPr>
        <p:spPr>
          <a:xfrm>
            <a:off x="1636776" y="4270248"/>
            <a:ext cx="1143000" cy="1143000"/>
          </a:xfrm>
          <a:prstGeom prst="ellipse">
            <a:avLst/>
          </a:prstGeom>
        </p:spPr>
        <p:txBody>
          <a:bodyPr anchor="ctr">
            <a:noAutofit/>
          </a:bodyPr>
          <a:lstStyle>
            <a:lvl1pPr marL="0" indent="0" algn="ctr">
              <a:buNone/>
              <a:defRPr sz="1600"/>
            </a:lvl1pPr>
          </a:lstStyle>
          <a:p>
            <a:endParaRPr lang="en-US" dirty="0"/>
          </a:p>
        </p:txBody>
      </p:sp>
      <p:sp>
        <p:nvSpPr>
          <p:cNvPr id="22" name="Picture Placeholder 8">
            <a:extLst>
              <a:ext uri="{FF2B5EF4-FFF2-40B4-BE49-F238E27FC236}">
                <a16:creationId xmlns:a16="http://schemas.microsoft.com/office/drawing/2014/main" id="{A4DA2F88-85BF-29B8-6321-AF19B25A6261}"/>
              </a:ext>
            </a:extLst>
          </p:cNvPr>
          <p:cNvSpPr>
            <a:spLocks noGrp="1"/>
          </p:cNvSpPr>
          <p:nvPr>
            <p:ph type="pic" sz="quarter" idx="25"/>
          </p:nvPr>
        </p:nvSpPr>
        <p:spPr>
          <a:xfrm>
            <a:off x="4224528" y="4270248"/>
            <a:ext cx="1143000" cy="1143000"/>
          </a:xfrm>
          <a:prstGeom prst="ellipse">
            <a:avLst/>
          </a:prstGeom>
        </p:spPr>
        <p:txBody>
          <a:bodyPr anchor="ctr">
            <a:noAutofit/>
          </a:bodyPr>
          <a:lstStyle>
            <a:lvl1pPr marL="0" indent="0" algn="ctr">
              <a:buNone/>
              <a:defRPr sz="1600"/>
            </a:lvl1pPr>
          </a:lstStyle>
          <a:p>
            <a:endParaRPr lang="en-US" dirty="0"/>
          </a:p>
        </p:txBody>
      </p:sp>
      <p:sp>
        <p:nvSpPr>
          <p:cNvPr id="23" name="Picture Placeholder 8">
            <a:extLst>
              <a:ext uri="{FF2B5EF4-FFF2-40B4-BE49-F238E27FC236}">
                <a16:creationId xmlns:a16="http://schemas.microsoft.com/office/drawing/2014/main" id="{4636CEF4-05E9-F5BB-BD6F-6B081DBDCA9D}"/>
              </a:ext>
            </a:extLst>
          </p:cNvPr>
          <p:cNvSpPr>
            <a:spLocks noGrp="1"/>
          </p:cNvSpPr>
          <p:nvPr>
            <p:ph type="pic" sz="quarter" idx="26"/>
          </p:nvPr>
        </p:nvSpPr>
        <p:spPr>
          <a:xfrm>
            <a:off x="6848856" y="4270248"/>
            <a:ext cx="1143000" cy="1143000"/>
          </a:xfrm>
          <a:prstGeom prst="ellipse">
            <a:avLst/>
          </a:prstGeom>
        </p:spPr>
        <p:txBody>
          <a:bodyPr anchor="ctr">
            <a:noAutofit/>
          </a:bodyPr>
          <a:lstStyle>
            <a:lvl1pPr marL="0" indent="0" algn="ctr">
              <a:buNone/>
              <a:defRPr sz="1600"/>
            </a:lvl1pPr>
          </a:lstStyle>
          <a:p>
            <a:endParaRPr lang="en-US" dirty="0"/>
          </a:p>
        </p:txBody>
      </p:sp>
      <p:sp>
        <p:nvSpPr>
          <p:cNvPr id="24" name="Picture Placeholder 8">
            <a:extLst>
              <a:ext uri="{FF2B5EF4-FFF2-40B4-BE49-F238E27FC236}">
                <a16:creationId xmlns:a16="http://schemas.microsoft.com/office/drawing/2014/main" id="{67B57C06-A1D0-7C74-6A14-2BFF0B1FC172}"/>
              </a:ext>
            </a:extLst>
          </p:cNvPr>
          <p:cNvSpPr>
            <a:spLocks noGrp="1"/>
          </p:cNvSpPr>
          <p:nvPr>
            <p:ph type="pic" sz="quarter" idx="27"/>
          </p:nvPr>
        </p:nvSpPr>
        <p:spPr>
          <a:xfrm>
            <a:off x="9381744" y="4270248"/>
            <a:ext cx="1143000" cy="1143000"/>
          </a:xfrm>
          <a:prstGeom prst="ellipse">
            <a:avLst/>
          </a:prstGeom>
        </p:spPr>
        <p:txBody>
          <a:bodyPr anchor="ctr">
            <a:noAutofit/>
          </a:bodyPr>
          <a:lstStyle>
            <a:lvl1pPr marL="0" indent="0" algn="ctr">
              <a:buNone/>
              <a:defRPr sz="1600"/>
            </a:lvl1pPr>
          </a:lstStyle>
          <a:p>
            <a:endParaRPr lang="en-US" dirty="0"/>
          </a:p>
        </p:txBody>
      </p: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1298448"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dirty="0"/>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1298448"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dirty="0"/>
              <a:t>Click to edit Master text styles</a:t>
            </a:r>
          </a:p>
        </p:txBody>
      </p:sp>
      <p:sp>
        <p:nvSpPr>
          <p:cNvPr id="27" name="Text Placeholder 13">
            <a:extLst>
              <a:ext uri="{FF2B5EF4-FFF2-40B4-BE49-F238E27FC236}">
                <a16:creationId xmlns:a16="http://schemas.microsoft.com/office/drawing/2014/main" id="{697C28E5-6260-6DA9-B4F0-665506F52586}"/>
              </a:ext>
            </a:extLst>
          </p:cNvPr>
          <p:cNvSpPr>
            <a:spLocks noGrp="1"/>
          </p:cNvSpPr>
          <p:nvPr>
            <p:ph type="body" sz="quarter" idx="30"/>
          </p:nvPr>
        </p:nvSpPr>
        <p:spPr>
          <a:xfrm>
            <a:off x="3886200"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dirty="0"/>
              <a:t>Click to edit Master text styles</a:t>
            </a:r>
          </a:p>
        </p:txBody>
      </p:sp>
      <p:sp>
        <p:nvSpPr>
          <p:cNvPr id="28" name="Text Placeholder 13">
            <a:extLst>
              <a:ext uri="{FF2B5EF4-FFF2-40B4-BE49-F238E27FC236}">
                <a16:creationId xmlns:a16="http://schemas.microsoft.com/office/drawing/2014/main" id="{A594A25E-7F2D-4188-16B7-C34485FDD2F8}"/>
              </a:ext>
            </a:extLst>
          </p:cNvPr>
          <p:cNvSpPr>
            <a:spLocks noGrp="1"/>
          </p:cNvSpPr>
          <p:nvPr>
            <p:ph type="body" sz="quarter" idx="31"/>
          </p:nvPr>
        </p:nvSpPr>
        <p:spPr>
          <a:xfrm>
            <a:off x="3886200"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dirty="0"/>
              <a:t>Click to edit Master text styles</a:t>
            </a:r>
          </a:p>
        </p:txBody>
      </p:sp>
      <p:sp>
        <p:nvSpPr>
          <p:cNvPr id="29" name="Text Placeholder 13">
            <a:extLst>
              <a:ext uri="{FF2B5EF4-FFF2-40B4-BE49-F238E27FC236}">
                <a16:creationId xmlns:a16="http://schemas.microsoft.com/office/drawing/2014/main" id="{584B38BF-6197-486D-7134-F86E1754AF78}"/>
              </a:ext>
            </a:extLst>
          </p:cNvPr>
          <p:cNvSpPr>
            <a:spLocks noGrp="1"/>
          </p:cNvSpPr>
          <p:nvPr>
            <p:ph type="body" sz="quarter" idx="32"/>
          </p:nvPr>
        </p:nvSpPr>
        <p:spPr>
          <a:xfrm>
            <a:off x="6510528"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dirty="0"/>
              <a:t>Click to edit Master text styles</a:t>
            </a:r>
          </a:p>
        </p:txBody>
      </p:sp>
      <p:sp>
        <p:nvSpPr>
          <p:cNvPr id="30" name="Text Placeholder 13">
            <a:extLst>
              <a:ext uri="{FF2B5EF4-FFF2-40B4-BE49-F238E27FC236}">
                <a16:creationId xmlns:a16="http://schemas.microsoft.com/office/drawing/2014/main" id="{D788F8D9-8CDB-C458-9AAD-0426AB467D2A}"/>
              </a:ext>
            </a:extLst>
          </p:cNvPr>
          <p:cNvSpPr>
            <a:spLocks noGrp="1"/>
          </p:cNvSpPr>
          <p:nvPr>
            <p:ph type="body" sz="quarter" idx="33"/>
          </p:nvPr>
        </p:nvSpPr>
        <p:spPr>
          <a:xfrm>
            <a:off x="6510528"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dirty="0"/>
              <a:t>Click to edit Master text styles</a:t>
            </a:r>
          </a:p>
        </p:txBody>
      </p:sp>
      <p:sp>
        <p:nvSpPr>
          <p:cNvPr id="31" name="Text Placeholder 13">
            <a:extLst>
              <a:ext uri="{FF2B5EF4-FFF2-40B4-BE49-F238E27FC236}">
                <a16:creationId xmlns:a16="http://schemas.microsoft.com/office/drawing/2014/main" id="{78447882-2C86-B3A7-9450-29A0778E1B08}"/>
              </a:ext>
            </a:extLst>
          </p:cNvPr>
          <p:cNvSpPr>
            <a:spLocks noGrp="1"/>
          </p:cNvSpPr>
          <p:nvPr>
            <p:ph type="body" sz="quarter" idx="34"/>
          </p:nvPr>
        </p:nvSpPr>
        <p:spPr>
          <a:xfrm>
            <a:off x="9034272"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dirty="0"/>
              <a:t>Click to edit Master text styles</a:t>
            </a:r>
          </a:p>
        </p:txBody>
      </p:sp>
      <p:sp>
        <p:nvSpPr>
          <p:cNvPr id="32" name="Text Placeholder 13">
            <a:extLst>
              <a:ext uri="{FF2B5EF4-FFF2-40B4-BE49-F238E27FC236}">
                <a16:creationId xmlns:a16="http://schemas.microsoft.com/office/drawing/2014/main" id="{E321AAE1-532A-23F0-9108-055D0D7BDFBA}"/>
              </a:ext>
            </a:extLst>
          </p:cNvPr>
          <p:cNvSpPr>
            <a:spLocks noGrp="1"/>
          </p:cNvSpPr>
          <p:nvPr>
            <p:ph type="body" sz="quarter" idx="35"/>
          </p:nvPr>
        </p:nvSpPr>
        <p:spPr>
          <a:xfrm>
            <a:off x="9034272"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dirty="0"/>
              <a:t>Click to edit Master text styles</a:t>
            </a:r>
          </a:p>
        </p:txBody>
      </p:sp>
      <p:cxnSp>
        <p:nvCxnSpPr>
          <p:cNvPr id="33" name="Straight Connector 32">
            <a:extLst>
              <a:ext uri="{FF2B5EF4-FFF2-40B4-BE49-F238E27FC236}">
                <a16:creationId xmlns:a16="http://schemas.microsoft.com/office/drawing/2014/main" id="{11BC4478-FBEA-422F-73BA-0A422F15D7EA}"/>
              </a:ext>
            </a:extLst>
          </p:cNvPr>
          <p:cNvCxnSpPr>
            <a:cxnSpLocks/>
          </p:cNvCxnSpPr>
          <p:nvPr userDrawn="1"/>
        </p:nvCxnSpPr>
        <p:spPr>
          <a:xfrm>
            <a:off x="4684061"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9AA302-5107-FDE7-557C-3305A9A7DEC2}"/>
              </a:ext>
            </a:extLst>
          </p:cNvPr>
          <p:cNvCxnSpPr>
            <a:cxnSpLocks/>
          </p:cNvCxnSpPr>
          <p:nvPr userDrawn="1"/>
        </p:nvCxnSpPr>
        <p:spPr>
          <a:xfrm>
            <a:off x="2096160"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9C9F7A3-B120-C59A-E379-173F84B7D153}"/>
              </a:ext>
            </a:extLst>
          </p:cNvPr>
          <p:cNvCxnSpPr>
            <a:cxnSpLocks/>
          </p:cNvCxnSpPr>
          <p:nvPr userDrawn="1"/>
        </p:nvCxnSpPr>
        <p:spPr>
          <a:xfrm>
            <a:off x="983798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073A4E7-9D16-A6C0-E297-A36B10A2FABB}"/>
              </a:ext>
            </a:extLst>
          </p:cNvPr>
          <p:cNvCxnSpPr>
            <a:cxnSpLocks/>
          </p:cNvCxnSpPr>
          <p:nvPr userDrawn="1"/>
        </p:nvCxnSpPr>
        <p:spPr>
          <a:xfrm>
            <a:off x="730623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777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1295400" y="609600"/>
            <a:ext cx="9821955" cy="1256118"/>
          </a:xfrm>
          <a:prstGeom prst="rect">
            <a:avLst/>
          </a:prstGeom>
        </p:spPr>
        <p:txBody>
          <a:bodyPr vert="horz" lIns="0" tIns="0" rIns="0" bIns="0" rtlCol="0" anchor="t" anchorCtr="0">
            <a:noAutofit/>
          </a:bodyPr>
          <a:lstStyle/>
          <a:p>
            <a:r>
              <a:rPr lang="en-US" dirty="0"/>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295400" y="1855945"/>
            <a:ext cx="9821955" cy="435133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Slide Number Placeholder 20">
            <a:extLst>
              <a:ext uri="{FF2B5EF4-FFF2-40B4-BE49-F238E27FC236}">
                <a16:creationId xmlns:a16="http://schemas.microsoft.com/office/drawing/2014/main" id="{78A08F60-CEF1-832D-D403-282EA76CBEF2}"/>
              </a:ext>
            </a:extLst>
          </p:cNvPr>
          <p:cNvSpPr>
            <a:spLocks noGrp="1"/>
          </p:cNvSpPr>
          <p:nvPr>
            <p:ph type="sldNum" sz="quarter" idx="4"/>
          </p:nvPr>
        </p:nvSpPr>
        <p:spPr>
          <a:xfrm>
            <a:off x="420624" y="6019801"/>
            <a:ext cx="457200" cy="184150"/>
          </a:xfrm>
          <a:prstGeom prst="rect">
            <a:avLst/>
          </a:prstGeom>
        </p:spPr>
        <p:txBody>
          <a:bodyPr vert="horz" lIns="0" tIns="0" rIns="0" bIns="0" rtlCol="0" anchor="ctr"/>
          <a:lstStyle>
            <a:lvl1pPr algn="ctr">
              <a:defRPr sz="1200" cap="all" spc="200" baseline="0">
                <a:solidFill>
                  <a:schemeClr val="accent1"/>
                </a:solidFill>
                <a:latin typeface="Posterama" panose="020B0504020200020000" pitchFamily="34" charset="0"/>
              </a:defRPr>
            </a:lvl1pPr>
          </a:lstStyle>
          <a:p>
            <a:fld id="{75DF2D63-3FF5-D547-96B9-BE9CCD1ABA58}" type="slidenum">
              <a:rPr lang="en-US" smtClean="0"/>
              <a:pPr/>
              <a:t>‹#›</a:t>
            </a:fld>
            <a:endParaRPr lang="en-US" dirty="0"/>
          </a:p>
        </p:txBody>
      </p:sp>
      <p:sp>
        <p:nvSpPr>
          <p:cNvPr id="25" name="Footer Placeholder 24">
            <a:extLst>
              <a:ext uri="{FF2B5EF4-FFF2-40B4-BE49-F238E27FC236}">
                <a16:creationId xmlns:a16="http://schemas.microsoft.com/office/drawing/2014/main" id="{010F9766-B67A-A34E-2927-9A2D6360F77A}"/>
              </a:ext>
            </a:extLst>
          </p:cNvPr>
          <p:cNvSpPr>
            <a:spLocks noGrp="1"/>
          </p:cNvSpPr>
          <p:nvPr>
            <p:ph type="ftr" sz="quarter" idx="3"/>
          </p:nvPr>
        </p:nvSpPr>
        <p:spPr>
          <a:xfrm rot="16200000">
            <a:off x="-242952" y="1451496"/>
            <a:ext cx="1784352" cy="189457"/>
          </a:xfrm>
          <a:prstGeom prst="rect">
            <a:avLst/>
          </a:prstGeom>
        </p:spPr>
        <p:txBody>
          <a:bodyPr vert="horz" lIns="0" tIns="0" rIns="0" bIns="0" rtlCol="0" anchor="ctr"/>
          <a:lstStyle>
            <a:lvl1pPr algn="l">
              <a:defRPr sz="1200" cap="all" spc="100" baseline="0">
                <a:solidFill>
                  <a:schemeClr val="accent1"/>
                </a:solidFill>
                <a:latin typeface="Posterama" panose="020B0504020200020000" pitchFamily="34" charset="0"/>
              </a:defRPr>
            </a:lvl1pPr>
          </a:lstStyle>
          <a:p>
            <a:r>
              <a:rPr lang="en-US" dirty="0"/>
              <a:t>presentation title</a:t>
            </a:r>
          </a:p>
        </p:txBody>
      </p:sp>
      <p:cxnSp>
        <p:nvCxnSpPr>
          <p:cNvPr id="4" name="Straight Connector 3">
            <a:extLst>
              <a:ext uri="{FF2B5EF4-FFF2-40B4-BE49-F238E27FC236}">
                <a16:creationId xmlns:a16="http://schemas.microsoft.com/office/drawing/2014/main" id="{C0A131BE-DFE5-28BE-2AF8-50ADF9AFDB94}"/>
              </a:ext>
            </a:extLst>
          </p:cNvPr>
          <p:cNvCxnSpPr>
            <a:cxnSpLocks/>
          </p:cNvCxnSpPr>
          <p:nvPr userDrawn="1"/>
        </p:nvCxnSpPr>
        <p:spPr>
          <a:xfrm>
            <a:off x="649224" y="2667000"/>
            <a:ext cx="0" cy="31242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53" r:id="rId12"/>
    <p:sldLayoutId id="2147483671" r:id="rId13"/>
    <p:sldLayoutId id="2147483672" r:id="rId14"/>
    <p:sldLayoutId id="2147483673"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Posterama" panose="020B0504020200020000"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9.jpe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E10E9-9AB7-0642-D4C4-DDFDAB7B5B2C}"/>
              </a:ext>
            </a:extLst>
          </p:cNvPr>
          <p:cNvSpPr>
            <a:spLocks noGrp="1"/>
          </p:cNvSpPr>
          <p:nvPr>
            <p:ph type="title"/>
          </p:nvPr>
        </p:nvSpPr>
        <p:spPr>
          <a:xfrm>
            <a:off x="838200" y="604751"/>
            <a:ext cx="10515600" cy="640080"/>
          </a:xfrm>
        </p:spPr>
        <p:txBody>
          <a:bodyPr/>
          <a:lstStyle/>
          <a:p>
            <a:r>
              <a:rPr lang="en-US" sz="3200" spc="0" dirty="0"/>
              <a:t>Chhatrapati Shivaji Institute of Technology</a:t>
            </a:r>
          </a:p>
        </p:txBody>
      </p:sp>
      <p:pic>
        <p:nvPicPr>
          <p:cNvPr id="3" name="Picture 2" descr="Chhatrapati Shivaji Institute Of Technology,Durg">
            <a:extLst>
              <a:ext uri="{FF2B5EF4-FFF2-40B4-BE49-F238E27FC236}">
                <a16:creationId xmlns:a16="http://schemas.microsoft.com/office/drawing/2014/main" id="{5974D5F9-6115-8221-4FD0-C487A065DC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9127" y="2698689"/>
            <a:ext cx="2873745" cy="14606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6FF1700-7E36-52FE-6D81-DEA549F62817}"/>
              </a:ext>
            </a:extLst>
          </p:cNvPr>
          <p:cNvSpPr txBox="1"/>
          <p:nvPr/>
        </p:nvSpPr>
        <p:spPr>
          <a:xfrm>
            <a:off x="5236150" y="1373319"/>
            <a:ext cx="1719696"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Project Title</a:t>
            </a:r>
            <a:endParaRPr lang="en-IN"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94D35F5F-5D83-4D61-2146-F99FC512BF93}"/>
              </a:ext>
            </a:extLst>
          </p:cNvPr>
          <p:cNvSpPr txBox="1"/>
          <p:nvPr/>
        </p:nvSpPr>
        <p:spPr>
          <a:xfrm>
            <a:off x="3059255" y="1688808"/>
            <a:ext cx="6073487" cy="954107"/>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Agroforestry</a:t>
            </a:r>
          </a:p>
          <a:p>
            <a:pPr algn="ctr"/>
            <a:r>
              <a:rPr lang="en-US" sz="2800" dirty="0">
                <a:latin typeface="Times New Roman" panose="02020603050405020304" pitchFamily="18" charset="0"/>
                <a:cs typeface="Times New Roman" panose="02020603050405020304" pitchFamily="18" charset="0"/>
              </a:rPr>
              <a:t>(Disease Detection in Crops using ML)</a:t>
            </a:r>
            <a:endParaRPr lang="en-IN" sz="2800" dirty="0">
              <a:latin typeface="Times New Roman" panose="02020603050405020304" pitchFamily="18" charset="0"/>
              <a:cs typeface="Times New Roman" panose="02020603050405020304" pitchFamily="18" charset="0"/>
            </a:endParaRPr>
          </a:p>
        </p:txBody>
      </p:sp>
      <p:sp>
        <p:nvSpPr>
          <p:cNvPr id="10" name="Content Placeholder 2">
            <a:extLst>
              <a:ext uri="{FF2B5EF4-FFF2-40B4-BE49-F238E27FC236}">
                <a16:creationId xmlns:a16="http://schemas.microsoft.com/office/drawing/2014/main" id="{8A12CE8E-A55C-B9F4-9607-7E8DA4313673}"/>
              </a:ext>
            </a:extLst>
          </p:cNvPr>
          <p:cNvSpPr txBox="1">
            <a:spLocks/>
          </p:cNvSpPr>
          <p:nvPr/>
        </p:nvSpPr>
        <p:spPr>
          <a:xfrm>
            <a:off x="753574" y="4237923"/>
            <a:ext cx="4991100" cy="1791998"/>
          </a:xfrm>
          <a:prstGeom prst="rect">
            <a:avLst/>
          </a:prstGeom>
        </p:spPr>
        <p:txBody>
          <a:bodyPr vert="horz" lIns="0" tIns="0" rIns="0" bIns="0" rtlCol="0">
            <a:normAutofit fontScale="4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b="0" i="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baseline="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baseline="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baseline="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baseline="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IN" sz="6700" b="1" dirty="0">
                <a:latin typeface="Times New Roman" panose="02020603050405020304" pitchFamily="18" charset="0"/>
                <a:cs typeface="Times New Roman" panose="02020603050405020304" pitchFamily="18" charset="0"/>
              </a:rPr>
              <a:t>Team Members :</a:t>
            </a:r>
          </a:p>
          <a:p>
            <a:pPr algn="l"/>
            <a:r>
              <a:rPr lang="en-IN" sz="5100" dirty="0">
                <a:latin typeface="Times New Roman" panose="02020603050405020304" pitchFamily="18" charset="0"/>
                <a:cs typeface="Times New Roman" panose="02020603050405020304" pitchFamily="18" charset="0"/>
              </a:rPr>
              <a:t>Abhigyat (CSE) - 300302220011                                                                                  </a:t>
            </a:r>
          </a:p>
          <a:p>
            <a:pPr algn="l"/>
            <a:r>
              <a:rPr lang="en-IN" sz="5100" dirty="0">
                <a:latin typeface="Times New Roman" panose="02020603050405020304" pitchFamily="18" charset="0"/>
                <a:cs typeface="Times New Roman" panose="02020603050405020304" pitchFamily="18" charset="0"/>
              </a:rPr>
              <a:t>Jitendra (CSE)– 300302220012</a:t>
            </a:r>
          </a:p>
          <a:p>
            <a:pPr algn="l"/>
            <a:r>
              <a:rPr lang="en-IN" sz="5100" dirty="0">
                <a:latin typeface="Times New Roman" panose="02020603050405020304" pitchFamily="18" charset="0"/>
                <a:cs typeface="Times New Roman" panose="02020603050405020304" pitchFamily="18" charset="0"/>
              </a:rPr>
              <a:t>Durgeshnandni (IT) - 300303320002</a:t>
            </a:r>
          </a:p>
          <a:p>
            <a:pPr algn="l"/>
            <a:r>
              <a:rPr lang="en-IN" sz="5100" dirty="0">
                <a:latin typeface="Times New Roman" panose="02020603050405020304" pitchFamily="18" charset="0"/>
                <a:cs typeface="Times New Roman" panose="02020603050405020304" pitchFamily="18" charset="0"/>
              </a:rPr>
              <a:t>Chetan (IT) - 300303320003</a:t>
            </a:r>
          </a:p>
        </p:txBody>
      </p:sp>
      <p:sp>
        <p:nvSpPr>
          <p:cNvPr id="12" name="Rectangle 11">
            <a:extLst>
              <a:ext uri="{FF2B5EF4-FFF2-40B4-BE49-F238E27FC236}">
                <a16:creationId xmlns:a16="http://schemas.microsoft.com/office/drawing/2014/main" id="{34C026C7-ABCC-B0C8-02DA-32A9F5869C6B}"/>
              </a:ext>
            </a:extLst>
          </p:cNvPr>
          <p:cNvSpPr/>
          <p:nvPr/>
        </p:nvSpPr>
        <p:spPr>
          <a:xfrm>
            <a:off x="9057979" y="4141477"/>
            <a:ext cx="2295821" cy="584775"/>
          </a:xfrm>
          <a:prstGeom prst="rect">
            <a:avLst/>
          </a:prstGeom>
        </p:spPr>
        <p:txBody>
          <a:bodyPr wrap="none">
            <a:spAutoFit/>
          </a:bodyPr>
          <a:lstStyle/>
          <a:p>
            <a:pPr algn="r"/>
            <a:r>
              <a:rPr lang="en-IN" sz="3200" b="1" dirty="0">
                <a:latin typeface="Times New Roman" panose="02020603050405020304" pitchFamily="18" charset="0"/>
                <a:cs typeface="Times New Roman" panose="02020603050405020304" pitchFamily="18" charset="0"/>
              </a:rPr>
              <a:t>Guided By </a:t>
            </a:r>
            <a:r>
              <a:rPr lang="en-IN" sz="3200" dirty="0">
                <a:latin typeface="Arial Rounded MT Bold" panose="020F0704030504030204" pitchFamily="34" charset="0"/>
              </a:rPr>
              <a:t>:</a:t>
            </a:r>
            <a:endParaRPr lang="en-IN" sz="3200" dirty="0"/>
          </a:p>
        </p:txBody>
      </p:sp>
      <p:sp>
        <p:nvSpPr>
          <p:cNvPr id="13" name="Rectangle 12">
            <a:extLst>
              <a:ext uri="{FF2B5EF4-FFF2-40B4-BE49-F238E27FC236}">
                <a16:creationId xmlns:a16="http://schemas.microsoft.com/office/drawing/2014/main" id="{A0F8D1AA-8CA4-D989-B9A8-00422BADFB78}"/>
              </a:ext>
            </a:extLst>
          </p:cNvPr>
          <p:cNvSpPr/>
          <p:nvPr/>
        </p:nvSpPr>
        <p:spPr>
          <a:xfrm>
            <a:off x="8538273" y="4712364"/>
            <a:ext cx="2900153" cy="1200329"/>
          </a:xfrm>
          <a:prstGeom prst="rect">
            <a:avLst/>
          </a:prstGeom>
        </p:spPr>
        <p:txBody>
          <a:bodyPr wrap="none">
            <a:spAutoFit/>
          </a:bodyPr>
          <a:lstStyle/>
          <a:p>
            <a:pPr algn="r"/>
            <a:r>
              <a:rPr lang="en-IN" sz="2400" dirty="0">
                <a:latin typeface="Times New Roman" panose="02020603050405020304" pitchFamily="18" charset="0"/>
                <a:cs typeface="Times New Roman" panose="02020603050405020304" pitchFamily="18" charset="0"/>
              </a:rPr>
              <a:t>Mr. Prabhas Gupta</a:t>
            </a:r>
          </a:p>
          <a:p>
            <a:pPr algn="r"/>
            <a:r>
              <a:rPr lang="en-IN" sz="2400" dirty="0">
                <a:latin typeface="Times New Roman" panose="02020603050405020304" pitchFamily="18" charset="0"/>
                <a:cs typeface="Times New Roman" panose="02020603050405020304" pitchFamily="18" charset="0"/>
              </a:rPr>
              <a:t>(Head of Department)</a:t>
            </a:r>
          </a:p>
          <a:p>
            <a:pPr algn="r"/>
            <a:r>
              <a:rPr lang="en-IN" sz="2400" dirty="0">
                <a:latin typeface="Times New Roman" panose="02020603050405020304" pitchFamily="18" charset="0"/>
                <a:cs typeface="Times New Roman" panose="02020603050405020304" pitchFamily="18" charset="0"/>
              </a:rPr>
              <a:t>(CSE/IT)</a:t>
            </a:r>
          </a:p>
        </p:txBody>
      </p:sp>
    </p:spTree>
    <p:extLst>
      <p:ext uri="{BB962C8B-B14F-4D97-AF65-F5344CB8AC3E}">
        <p14:creationId xmlns:p14="http://schemas.microsoft.com/office/powerpoint/2010/main" val="855215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F241C-3BA6-6771-B1C7-0740F82164A7}"/>
            </a:ext>
          </a:extLst>
        </p:cNvPr>
        <p:cNvGrpSpPr/>
        <p:nvPr/>
      </p:nvGrpSpPr>
      <p:grpSpPr>
        <a:xfrm>
          <a:off x="0" y="0"/>
          <a:ext cx="0" cy="0"/>
          <a:chOff x="0" y="0"/>
          <a:chExt cx="0" cy="0"/>
        </a:xfrm>
      </p:grpSpPr>
      <p:pic>
        <p:nvPicPr>
          <p:cNvPr id="39" name="Picture Placeholder 38" descr="White DNA structure">
            <a:extLst>
              <a:ext uri="{FF2B5EF4-FFF2-40B4-BE49-F238E27FC236}">
                <a16:creationId xmlns:a16="http://schemas.microsoft.com/office/drawing/2014/main" id="{F034DC86-D761-DAFF-3744-70E1D85A0D3E}"/>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A79E221-3A95-BE0B-7C91-86FE5DA462F0}"/>
              </a:ext>
              <a:ext uri="{C183D7F6-B498-43B3-948B-1728B52AA6E4}">
                <adec:decorative xmlns:adec="http://schemas.microsoft.com/office/drawing/2017/decorative" val="1"/>
              </a:ext>
            </a:extLst>
          </p:cNvPr>
          <p:cNvSpPr/>
          <p:nvPr/>
        </p:nvSpPr>
        <p:spPr>
          <a:xfrm>
            <a:off x="2120552" y="12357"/>
            <a:ext cx="10071448" cy="6858000"/>
          </a:xfrm>
          <a:prstGeom prst="rect">
            <a:avLst/>
          </a:prstGeom>
          <a:gradFill>
            <a:gsLst>
              <a:gs pos="0">
                <a:schemeClr val="bg1">
                  <a:alpha val="0"/>
                </a:schemeClr>
              </a:gs>
              <a:gs pos="42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3EDE9C2-BFD2-C992-7ED5-4BC40BB002FB}"/>
              </a:ext>
            </a:extLst>
          </p:cNvPr>
          <p:cNvSpPr>
            <a:spLocks noGrp="1"/>
          </p:cNvSpPr>
          <p:nvPr>
            <p:ph type="title"/>
          </p:nvPr>
        </p:nvSpPr>
        <p:spPr>
          <a:xfrm>
            <a:off x="1298448" y="609600"/>
            <a:ext cx="7478936" cy="530352"/>
          </a:xfrm>
        </p:spPr>
        <p:txBody>
          <a:bodyPr/>
          <a:lstStyle/>
          <a:p>
            <a:r>
              <a:rPr lang="en-US" dirty="0"/>
              <a:t>Technologies used</a:t>
            </a:r>
          </a:p>
        </p:txBody>
      </p:sp>
      <p:sp>
        <p:nvSpPr>
          <p:cNvPr id="9" name="Footer Placeholder 8">
            <a:extLst>
              <a:ext uri="{FF2B5EF4-FFF2-40B4-BE49-F238E27FC236}">
                <a16:creationId xmlns:a16="http://schemas.microsoft.com/office/drawing/2014/main" id="{BE5137D0-D68A-DAA6-A29C-A57FB51940D2}"/>
              </a:ext>
            </a:extLst>
          </p:cNvPr>
          <p:cNvSpPr>
            <a:spLocks noGrp="1"/>
          </p:cNvSpPr>
          <p:nvPr>
            <p:ph type="ftr" sz="quarter" idx="12"/>
          </p:nvPr>
        </p:nvSpPr>
        <p:spPr/>
        <p:txBody>
          <a:bodyPr/>
          <a:lstStyle/>
          <a:p>
            <a:r>
              <a:rPr lang="en-US" dirty="0"/>
              <a:t>agroforestry</a:t>
            </a:r>
          </a:p>
        </p:txBody>
      </p:sp>
      <p:sp>
        <p:nvSpPr>
          <p:cNvPr id="8" name="Slide Number Placeholder 7">
            <a:extLst>
              <a:ext uri="{FF2B5EF4-FFF2-40B4-BE49-F238E27FC236}">
                <a16:creationId xmlns:a16="http://schemas.microsoft.com/office/drawing/2014/main" id="{F5C02D8F-80B6-54E8-6079-7A22EED80B8B}"/>
              </a:ext>
            </a:extLst>
          </p:cNvPr>
          <p:cNvSpPr>
            <a:spLocks noGrp="1"/>
          </p:cNvSpPr>
          <p:nvPr>
            <p:ph type="sldNum" sz="quarter" idx="11"/>
          </p:nvPr>
        </p:nvSpPr>
        <p:spPr/>
        <p:txBody>
          <a:bodyPr/>
          <a:lstStyle/>
          <a:p>
            <a:fld id="{75DF2D63-3FF5-D547-96B9-BE9CCD1ABA58}" type="slidenum">
              <a:rPr lang="en-US" smtClean="0"/>
              <a:pPr/>
              <a:t>10</a:t>
            </a:fld>
            <a:endParaRPr lang="en-US" dirty="0"/>
          </a:p>
        </p:txBody>
      </p:sp>
      <p:sp>
        <p:nvSpPr>
          <p:cNvPr id="4" name="Text Placeholder 3">
            <a:extLst>
              <a:ext uri="{FF2B5EF4-FFF2-40B4-BE49-F238E27FC236}">
                <a16:creationId xmlns:a16="http://schemas.microsoft.com/office/drawing/2014/main" id="{51CD3B76-D822-CA39-53C1-EA91886384BD}"/>
              </a:ext>
            </a:extLst>
          </p:cNvPr>
          <p:cNvSpPr>
            <a:spLocks noGrp="1"/>
          </p:cNvSpPr>
          <p:nvPr>
            <p:ph type="body" idx="1"/>
          </p:nvPr>
        </p:nvSpPr>
        <p:spPr/>
        <p:txBody>
          <a:bodyPr/>
          <a:lstStyle/>
          <a:p>
            <a:pPr algn="just"/>
            <a:r>
              <a:rPr lang="en-US" b="1" dirty="0"/>
              <a:t>Frontend</a:t>
            </a:r>
            <a:r>
              <a:rPr lang="en-US" dirty="0"/>
              <a:t> : HTML, CSS, JAVAScript, BOOTstrap, flask</a:t>
            </a:r>
          </a:p>
          <a:p>
            <a:pPr algn="just"/>
            <a:endParaRPr lang="en-US" dirty="0"/>
          </a:p>
          <a:p>
            <a:pPr algn="just"/>
            <a:r>
              <a:rPr lang="en-US" b="1" dirty="0"/>
              <a:t>backend </a:t>
            </a:r>
            <a:r>
              <a:rPr lang="en-US" dirty="0"/>
              <a:t>: python, Predefined Dataset, </a:t>
            </a:r>
            <a:r>
              <a:rPr lang="en-US"/>
              <a:t>Mysql</a:t>
            </a:r>
            <a:endParaRPr lang="en-US" dirty="0"/>
          </a:p>
          <a:p>
            <a:pPr algn="just"/>
            <a:endParaRPr lang="en-US" dirty="0"/>
          </a:p>
          <a:p>
            <a:pPr algn="just"/>
            <a:r>
              <a:rPr lang="en-US" b="1" dirty="0"/>
              <a:t>Libraries </a:t>
            </a:r>
            <a:r>
              <a:rPr lang="en-US" dirty="0"/>
              <a:t>: pandas, matplotlib, Tensorflow, Numpy, seaborn, sci-kit-learn</a:t>
            </a:r>
            <a:endParaRPr lang="en-US" b="1" dirty="0"/>
          </a:p>
        </p:txBody>
      </p:sp>
      <p:cxnSp>
        <p:nvCxnSpPr>
          <p:cNvPr id="27" name="Straight Connector 26">
            <a:extLst>
              <a:ext uri="{FF2B5EF4-FFF2-40B4-BE49-F238E27FC236}">
                <a16:creationId xmlns:a16="http://schemas.microsoft.com/office/drawing/2014/main" id="{2A611A92-508A-1793-C8CE-206844332A83}"/>
              </a:ext>
              <a:ext uri="{C183D7F6-B498-43B3-948B-1728B52AA6E4}">
                <adec:decorative xmlns:adec="http://schemas.microsoft.com/office/drawing/2017/decorative" val="1"/>
              </a:ext>
            </a:extLst>
          </p:cNvPr>
          <p:cNvCxnSpPr>
            <a:cxnSpLocks/>
          </p:cNvCxnSpPr>
          <p:nvPr/>
        </p:nvCxnSpPr>
        <p:spPr>
          <a:xfrm>
            <a:off x="649224" y="2667000"/>
            <a:ext cx="0" cy="31242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A1873A6E-2C8A-281F-70B8-D21CB4EECFB9}"/>
              </a:ext>
            </a:extLst>
          </p:cNvPr>
          <p:cNvPicPr>
            <a:picLocks noChangeAspect="1"/>
          </p:cNvPicPr>
          <p:nvPr/>
        </p:nvPicPr>
        <p:blipFill rotWithShape="1">
          <a:blip r:embed="rId4"/>
          <a:srcRect r="12018"/>
          <a:stretch/>
        </p:blipFill>
        <p:spPr>
          <a:xfrm>
            <a:off x="6348687" y="2748471"/>
            <a:ext cx="5070921" cy="3042729"/>
          </a:xfrm>
          <a:prstGeom prst="rect">
            <a:avLst/>
          </a:prstGeom>
        </p:spPr>
      </p:pic>
    </p:spTree>
    <p:extLst>
      <p:ext uri="{BB962C8B-B14F-4D97-AF65-F5344CB8AC3E}">
        <p14:creationId xmlns:p14="http://schemas.microsoft.com/office/powerpoint/2010/main" val="26389425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90B92-0AF9-E7D4-C63B-F2DFFB8E17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29FC3F-3A9F-ABE5-0892-4D4E184EB06E}"/>
              </a:ext>
            </a:extLst>
          </p:cNvPr>
          <p:cNvSpPr>
            <a:spLocks noGrp="1"/>
          </p:cNvSpPr>
          <p:nvPr>
            <p:ph type="title"/>
          </p:nvPr>
        </p:nvSpPr>
        <p:spPr/>
        <p:txBody>
          <a:bodyPr/>
          <a:lstStyle/>
          <a:p>
            <a:r>
              <a:rPr lang="en-US" dirty="0"/>
              <a:t>Methodology</a:t>
            </a:r>
          </a:p>
        </p:txBody>
      </p:sp>
      <p:sp>
        <p:nvSpPr>
          <p:cNvPr id="5" name="Footer Placeholder 4">
            <a:extLst>
              <a:ext uri="{FF2B5EF4-FFF2-40B4-BE49-F238E27FC236}">
                <a16:creationId xmlns:a16="http://schemas.microsoft.com/office/drawing/2014/main" id="{FA370166-8104-8E26-EF62-D389F06C6ECB}"/>
              </a:ext>
            </a:extLst>
          </p:cNvPr>
          <p:cNvSpPr>
            <a:spLocks noGrp="1"/>
          </p:cNvSpPr>
          <p:nvPr>
            <p:ph type="ftr" sz="quarter" idx="12"/>
          </p:nvPr>
        </p:nvSpPr>
        <p:spPr/>
        <p:txBody>
          <a:bodyPr/>
          <a:lstStyle/>
          <a:p>
            <a:r>
              <a:rPr lang="en-US" dirty="0"/>
              <a:t>agroforestry</a:t>
            </a:r>
          </a:p>
        </p:txBody>
      </p:sp>
      <p:sp>
        <p:nvSpPr>
          <p:cNvPr id="4" name="Slide Number Placeholder 3">
            <a:extLst>
              <a:ext uri="{FF2B5EF4-FFF2-40B4-BE49-F238E27FC236}">
                <a16:creationId xmlns:a16="http://schemas.microsoft.com/office/drawing/2014/main" id="{D8B1C5A7-B246-FCCE-2C42-DF51393B49E7}"/>
              </a:ext>
            </a:extLst>
          </p:cNvPr>
          <p:cNvSpPr>
            <a:spLocks noGrp="1"/>
          </p:cNvSpPr>
          <p:nvPr>
            <p:ph type="sldNum" sz="quarter" idx="11"/>
          </p:nvPr>
        </p:nvSpPr>
        <p:spPr/>
        <p:txBody>
          <a:bodyPr/>
          <a:lstStyle/>
          <a:p>
            <a:fld id="{75DF2D63-3FF5-D547-96B9-BE9CCD1ABA58}" type="slidenum">
              <a:rPr lang="en-US" smtClean="0"/>
              <a:pPr/>
              <a:t>11</a:t>
            </a:fld>
            <a:endParaRPr lang="en-US" dirty="0"/>
          </a:p>
        </p:txBody>
      </p:sp>
      <p:pic>
        <p:nvPicPr>
          <p:cNvPr id="7" name="Picture Placeholder 6">
            <a:extLst>
              <a:ext uri="{FF2B5EF4-FFF2-40B4-BE49-F238E27FC236}">
                <a16:creationId xmlns:a16="http://schemas.microsoft.com/office/drawing/2014/main" id="{B8BCEF26-00B5-5250-0905-FEF07FED53D7}"/>
              </a:ext>
            </a:extLst>
          </p:cNvPr>
          <p:cNvPicPr>
            <a:picLocks noGrp="1" noChangeAspect="1"/>
          </p:cNvPicPr>
          <p:nvPr>
            <p:ph type="pic" sz="quarter" idx="13"/>
          </p:nvPr>
        </p:nvPicPr>
        <p:blipFill>
          <a:blip r:embed="rId2"/>
          <a:srcRect/>
          <a:stretch/>
        </p:blipFill>
        <p:spPr>
          <a:xfrm>
            <a:off x="1298575" y="1828800"/>
            <a:ext cx="3200400" cy="3200400"/>
          </a:xfrm>
          <a:custGeom>
            <a:avLst/>
            <a:gdLst>
              <a:gd name="connsiteX0" fmla="*/ 1600200 w 3200400"/>
              <a:gd name="connsiteY0" fmla="*/ 0 h 3200400"/>
              <a:gd name="connsiteX1" fmla="*/ 3200400 w 3200400"/>
              <a:gd name="connsiteY1" fmla="*/ 1600200 h 3200400"/>
              <a:gd name="connsiteX2" fmla="*/ 1600200 w 3200400"/>
              <a:gd name="connsiteY2" fmla="*/ 3200400 h 3200400"/>
              <a:gd name="connsiteX3" fmla="*/ 0 w 3200400"/>
              <a:gd name="connsiteY3" fmla="*/ 1600200 h 3200400"/>
              <a:gd name="connsiteX4" fmla="*/ 1600200 w 3200400"/>
              <a:gd name="connsiteY4" fmla="*/ 0 h 320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400" h="3200400">
                <a:moveTo>
                  <a:pt x="1600200" y="0"/>
                </a:moveTo>
                <a:cubicBezTo>
                  <a:pt x="2483966" y="0"/>
                  <a:pt x="3200400" y="716434"/>
                  <a:pt x="3200400" y="1600200"/>
                </a:cubicBezTo>
                <a:cubicBezTo>
                  <a:pt x="3200400" y="2483966"/>
                  <a:pt x="2483966" y="3200400"/>
                  <a:pt x="1600200" y="3200400"/>
                </a:cubicBezTo>
                <a:cubicBezTo>
                  <a:pt x="716434" y="3200400"/>
                  <a:pt x="0" y="2483966"/>
                  <a:pt x="0" y="1600200"/>
                </a:cubicBezTo>
                <a:cubicBezTo>
                  <a:pt x="0" y="716434"/>
                  <a:pt x="716434" y="0"/>
                  <a:pt x="1600200" y="0"/>
                </a:cubicBezTo>
                <a:close/>
              </a:path>
            </a:pathLst>
          </a:custGeom>
        </p:spPr>
      </p:pic>
      <p:sp>
        <p:nvSpPr>
          <p:cNvPr id="3" name="Content Placeholder 2">
            <a:extLst>
              <a:ext uri="{FF2B5EF4-FFF2-40B4-BE49-F238E27FC236}">
                <a16:creationId xmlns:a16="http://schemas.microsoft.com/office/drawing/2014/main" id="{E49B70C7-030A-681A-7C57-DAA1F664C347}"/>
              </a:ext>
            </a:extLst>
          </p:cNvPr>
          <p:cNvSpPr>
            <a:spLocks noGrp="1"/>
          </p:cNvSpPr>
          <p:nvPr>
            <p:ph idx="1"/>
          </p:nvPr>
        </p:nvSpPr>
        <p:spPr>
          <a:xfrm>
            <a:off x="4790209" y="2337955"/>
            <a:ext cx="6420335" cy="4338148"/>
          </a:xfrm>
        </p:spPr>
        <p:txBody>
          <a:bodyPr/>
          <a:lstStyle/>
          <a:p>
            <a:pPr algn="just">
              <a:lnSpc>
                <a:spcPts val="2400"/>
              </a:lnSpc>
            </a:pPr>
            <a:r>
              <a:rPr lang="en-US" dirty="0">
                <a:ea typeface="+mn-lt"/>
                <a:cs typeface="+mn-lt"/>
              </a:rPr>
              <a:t>In this section, the basic methodologies used to develop the model are discussed :</a:t>
            </a:r>
          </a:p>
          <a:p>
            <a:pPr marL="342900" indent="-342900" algn="just">
              <a:lnSpc>
                <a:spcPts val="2400"/>
              </a:lnSpc>
              <a:buFont typeface="Arial" panose="020B0604020202020204" pitchFamily="34" charset="0"/>
              <a:buChar char="•"/>
            </a:pPr>
            <a:r>
              <a:rPr lang="en-US" dirty="0">
                <a:ea typeface="+mn-lt"/>
                <a:cs typeface="+mn-lt"/>
              </a:rPr>
              <a:t>Data Preprocessing</a:t>
            </a:r>
          </a:p>
          <a:p>
            <a:pPr marL="342900" indent="-342900" algn="just">
              <a:lnSpc>
                <a:spcPts val="2400"/>
              </a:lnSpc>
              <a:buFont typeface="Arial" panose="020B0604020202020204" pitchFamily="34" charset="0"/>
              <a:buChar char="•"/>
            </a:pPr>
            <a:r>
              <a:rPr lang="en-US" dirty="0">
                <a:ea typeface="+mn-lt"/>
                <a:cs typeface="+mn-lt"/>
              </a:rPr>
              <a:t>Building Model</a:t>
            </a:r>
          </a:p>
          <a:p>
            <a:pPr marL="342900" indent="-342900" algn="just">
              <a:lnSpc>
                <a:spcPts val="2400"/>
              </a:lnSpc>
              <a:buFont typeface="Arial" panose="020B0604020202020204" pitchFamily="34" charset="0"/>
              <a:buChar char="•"/>
            </a:pPr>
            <a:r>
              <a:rPr lang="en-US" dirty="0">
                <a:ea typeface="+mn-lt"/>
                <a:cs typeface="+mn-lt"/>
              </a:rPr>
              <a:t>Evaluating Model</a:t>
            </a:r>
          </a:p>
          <a:p>
            <a:pPr marL="342900" indent="-342900" algn="just">
              <a:lnSpc>
                <a:spcPts val="2400"/>
              </a:lnSpc>
              <a:buFont typeface="Arial" panose="020B0604020202020204" pitchFamily="34" charset="0"/>
              <a:buChar char="•"/>
            </a:pPr>
            <a:r>
              <a:rPr lang="en-US" dirty="0">
                <a:ea typeface="+mn-lt"/>
                <a:cs typeface="+mn-lt"/>
              </a:rPr>
              <a:t>Accuracy Visualization</a:t>
            </a:r>
          </a:p>
          <a:p>
            <a:pPr marL="342900" indent="-342900" algn="just">
              <a:lnSpc>
                <a:spcPts val="2400"/>
              </a:lnSpc>
              <a:buFont typeface="Arial" panose="020B0604020202020204" pitchFamily="34" charset="0"/>
              <a:buChar char="•"/>
            </a:pPr>
            <a:r>
              <a:rPr lang="en-US" dirty="0">
                <a:ea typeface="+mn-lt"/>
                <a:cs typeface="+mn-lt"/>
              </a:rPr>
              <a:t>Confusion Matrix Visualization</a:t>
            </a:r>
          </a:p>
          <a:p>
            <a:pPr marL="342900" indent="-342900" algn="just">
              <a:lnSpc>
                <a:spcPts val="2400"/>
              </a:lnSpc>
              <a:buFont typeface="Arial" panose="020B0604020202020204" pitchFamily="34" charset="0"/>
              <a:buChar char="•"/>
            </a:pPr>
            <a:r>
              <a:rPr lang="en-US" dirty="0">
                <a:ea typeface="+mn-lt"/>
                <a:cs typeface="+mn-lt"/>
              </a:rPr>
              <a:t>Predicting Model</a:t>
            </a:r>
          </a:p>
          <a:p>
            <a:pPr marL="342900" indent="-342900" algn="just">
              <a:lnSpc>
                <a:spcPts val="2400"/>
              </a:lnSpc>
              <a:buFont typeface="Arial" panose="020B0604020202020204" pitchFamily="34" charset="0"/>
              <a:buChar char="•"/>
            </a:pPr>
            <a:r>
              <a:rPr lang="en-US" dirty="0">
                <a:ea typeface="+mn-lt"/>
                <a:cs typeface="+mn-lt"/>
              </a:rPr>
              <a:t>Deployment</a:t>
            </a:r>
          </a:p>
        </p:txBody>
      </p:sp>
    </p:spTree>
    <p:extLst>
      <p:ext uri="{BB962C8B-B14F-4D97-AF65-F5344CB8AC3E}">
        <p14:creationId xmlns:p14="http://schemas.microsoft.com/office/powerpoint/2010/main" val="42600474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026A7-F536-F053-DA48-A95DCDDD3C72}"/>
            </a:ext>
          </a:extLst>
        </p:cNvPr>
        <p:cNvGrpSpPr/>
        <p:nvPr/>
      </p:nvGrpSpPr>
      <p:grpSpPr>
        <a:xfrm>
          <a:off x="0" y="0"/>
          <a:ext cx="0" cy="0"/>
          <a:chOff x="0" y="0"/>
          <a:chExt cx="0" cy="0"/>
        </a:xfrm>
      </p:grpSpPr>
      <p:pic>
        <p:nvPicPr>
          <p:cNvPr id="39" name="Picture Placeholder 38" descr="White DNA structure">
            <a:extLst>
              <a:ext uri="{FF2B5EF4-FFF2-40B4-BE49-F238E27FC236}">
                <a16:creationId xmlns:a16="http://schemas.microsoft.com/office/drawing/2014/main" id="{8A9E1FB6-7713-3C54-02E9-255396701E2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a:xfrm>
            <a:off x="0" y="-12357"/>
            <a:ext cx="6656832" cy="6858000"/>
          </a:xfrm>
        </p:spPr>
      </p:pic>
      <p:sp>
        <p:nvSpPr>
          <p:cNvPr id="48" name="Rectangle 47">
            <a:extLst>
              <a:ext uri="{FF2B5EF4-FFF2-40B4-BE49-F238E27FC236}">
                <a16:creationId xmlns:a16="http://schemas.microsoft.com/office/drawing/2014/main" id="{E1D80254-38F2-C33E-9865-A1E900275C7B}"/>
              </a:ext>
              <a:ext uri="{C183D7F6-B498-43B3-948B-1728B52AA6E4}">
                <adec:decorative xmlns:adec="http://schemas.microsoft.com/office/drawing/2017/decorative" val="1"/>
              </a:ext>
            </a:extLst>
          </p:cNvPr>
          <p:cNvSpPr/>
          <p:nvPr/>
        </p:nvSpPr>
        <p:spPr>
          <a:xfrm>
            <a:off x="2041732" y="12357"/>
            <a:ext cx="10071448" cy="6858000"/>
          </a:xfrm>
          <a:prstGeom prst="rect">
            <a:avLst/>
          </a:prstGeom>
          <a:gradFill>
            <a:gsLst>
              <a:gs pos="0">
                <a:schemeClr val="bg1">
                  <a:alpha val="0"/>
                </a:schemeClr>
              </a:gs>
              <a:gs pos="42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9AA5CDDF-2BB3-2EF7-4F2F-497B465CE5B8}"/>
              </a:ext>
            </a:extLst>
          </p:cNvPr>
          <p:cNvSpPr>
            <a:spLocks noGrp="1"/>
          </p:cNvSpPr>
          <p:nvPr>
            <p:ph type="title"/>
          </p:nvPr>
        </p:nvSpPr>
        <p:spPr>
          <a:xfrm>
            <a:off x="1913811" y="4523509"/>
            <a:ext cx="6357071" cy="339852"/>
          </a:xfrm>
        </p:spPr>
        <p:txBody>
          <a:bodyPr/>
          <a:lstStyle/>
          <a:p>
            <a:r>
              <a:rPr lang="en-US" dirty="0"/>
              <a:t>Data flow diagram</a:t>
            </a:r>
          </a:p>
        </p:txBody>
      </p:sp>
      <p:sp>
        <p:nvSpPr>
          <p:cNvPr id="9" name="Footer Placeholder 8">
            <a:extLst>
              <a:ext uri="{FF2B5EF4-FFF2-40B4-BE49-F238E27FC236}">
                <a16:creationId xmlns:a16="http://schemas.microsoft.com/office/drawing/2014/main" id="{1851F915-BDFF-13C6-93BE-94FB63CCFA00}"/>
              </a:ext>
            </a:extLst>
          </p:cNvPr>
          <p:cNvSpPr>
            <a:spLocks noGrp="1"/>
          </p:cNvSpPr>
          <p:nvPr>
            <p:ph type="ftr" sz="quarter" idx="12"/>
          </p:nvPr>
        </p:nvSpPr>
        <p:spPr/>
        <p:txBody>
          <a:bodyPr/>
          <a:lstStyle/>
          <a:p>
            <a:r>
              <a:rPr lang="en-US" dirty="0"/>
              <a:t>agroforestry</a:t>
            </a:r>
          </a:p>
        </p:txBody>
      </p:sp>
      <p:sp>
        <p:nvSpPr>
          <p:cNvPr id="8" name="Slide Number Placeholder 7">
            <a:extLst>
              <a:ext uri="{FF2B5EF4-FFF2-40B4-BE49-F238E27FC236}">
                <a16:creationId xmlns:a16="http://schemas.microsoft.com/office/drawing/2014/main" id="{2B604F15-93A4-58F0-0FFA-3154A4EDC068}"/>
              </a:ext>
            </a:extLst>
          </p:cNvPr>
          <p:cNvSpPr>
            <a:spLocks noGrp="1"/>
          </p:cNvSpPr>
          <p:nvPr>
            <p:ph type="sldNum" sz="quarter" idx="11"/>
          </p:nvPr>
        </p:nvSpPr>
        <p:spPr/>
        <p:txBody>
          <a:bodyPr/>
          <a:lstStyle/>
          <a:p>
            <a:fld id="{75DF2D63-3FF5-D547-96B9-BE9CCD1ABA58}" type="slidenum">
              <a:rPr lang="en-US" smtClean="0"/>
              <a:pPr/>
              <a:t>12</a:t>
            </a:fld>
            <a:endParaRPr lang="en-US" dirty="0"/>
          </a:p>
        </p:txBody>
      </p:sp>
      <p:cxnSp>
        <p:nvCxnSpPr>
          <p:cNvPr id="27" name="Straight Connector 26">
            <a:extLst>
              <a:ext uri="{FF2B5EF4-FFF2-40B4-BE49-F238E27FC236}">
                <a16:creationId xmlns:a16="http://schemas.microsoft.com/office/drawing/2014/main" id="{4919CF04-0089-C1B9-CAFA-856BD208BFCA}"/>
              </a:ext>
              <a:ext uri="{C183D7F6-B498-43B3-948B-1728B52AA6E4}">
                <adec:decorative xmlns:adec="http://schemas.microsoft.com/office/drawing/2017/decorative" val="1"/>
              </a:ext>
            </a:extLst>
          </p:cNvPr>
          <p:cNvCxnSpPr>
            <a:cxnSpLocks/>
          </p:cNvCxnSpPr>
          <p:nvPr/>
        </p:nvCxnSpPr>
        <p:spPr>
          <a:xfrm>
            <a:off x="649224" y="2667000"/>
            <a:ext cx="0" cy="31242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59A16F7-A20A-9D85-FC09-493A594D03D8}"/>
              </a:ext>
            </a:extLst>
          </p:cNvPr>
          <p:cNvPicPr>
            <a:picLocks noChangeAspect="1"/>
          </p:cNvPicPr>
          <p:nvPr/>
        </p:nvPicPr>
        <p:blipFill>
          <a:blip r:embed="rId4"/>
          <a:stretch>
            <a:fillRect/>
          </a:stretch>
        </p:blipFill>
        <p:spPr>
          <a:xfrm>
            <a:off x="2797323" y="93375"/>
            <a:ext cx="9627639" cy="6695963"/>
          </a:xfrm>
          <a:prstGeom prst="rect">
            <a:avLst/>
          </a:prstGeom>
        </p:spPr>
      </p:pic>
    </p:spTree>
    <p:extLst>
      <p:ext uri="{BB962C8B-B14F-4D97-AF65-F5344CB8AC3E}">
        <p14:creationId xmlns:p14="http://schemas.microsoft.com/office/powerpoint/2010/main" val="3528040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99DCDF-C24E-D601-0F2E-199A46EBC36F}"/>
            </a:ext>
          </a:extLst>
        </p:cNvPr>
        <p:cNvGrpSpPr/>
        <p:nvPr/>
      </p:nvGrpSpPr>
      <p:grpSpPr>
        <a:xfrm>
          <a:off x="0" y="0"/>
          <a:ext cx="0" cy="0"/>
          <a:chOff x="0" y="0"/>
          <a:chExt cx="0" cy="0"/>
        </a:xfrm>
      </p:grpSpPr>
      <p:pic>
        <p:nvPicPr>
          <p:cNvPr id="39" name="Picture Placeholder 38" descr="White DNA structure">
            <a:extLst>
              <a:ext uri="{FF2B5EF4-FFF2-40B4-BE49-F238E27FC236}">
                <a16:creationId xmlns:a16="http://schemas.microsoft.com/office/drawing/2014/main" id="{572E76BD-6DC2-52C7-FD03-63C29E7BF154}"/>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F68E27C6-1352-E03F-5E8F-C9DA1120A2C6}"/>
              </a:ext>
              <a:ext uri="{C183D7F6-B498-43B3-948B-1728B52AA6E4}">
                <adec:decorative xmlns:adec="http://schemas.microsoft.com/office/drawing/2017/decorative" val="1"/>
              </a:ext>
            </a:extLst>
          </p:cNvPr>
          <p:cNvSpPr/>
          <p:nvPr/>
        </p:nvSpPr>
        <p:spPr>
          <a:xfrm>
            <a:off x="2120552" y="12357"/>
            <a:ext cx="10071448" cy="6858000"/>
          </a:xfrm>
          <a:prstGeom prst="rect">
            <a:avLst/>
          </a:prstGeom>
          <a:gradFill>
            <a:gsLst>
              <a:gs pos="0">
                <a:schemeClr val="bg1">
                  <a:alpha val="0"/>
                </a:schemeClr>
              </a:gs>
              <a:gs pos="42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F7C900D4-011A-A3EC-97F5-B3EEABFDAF6F}"/>
              </a:ext>
            </a:extLst>
          </p:cNvPr>
          <p:cNvSpPr>
            <a:spLocks noGrp="1"/>
          </p:cNvSpPr>
          <p:nvPr>
            <p:ph type="title"/>
          </p:nvPr>
        </p:nvSpPr>
        <p:spPr>
          <a:xfrm>
            <a:off x="1298448" y="609600"/>
            <a:ext cx="7478936" cy="530352"/>
          </a:xfrm>
        </p:spPr>
        <p:txBody>
          <a:bodyPr/>
          <a:lstStyle/>
          <a:p>
            <a:r>
              <a:rPr lang="en-US" dirty="0"/>
              <a:t>Gantt chart</a:t>
            </a:r>
          </a:p>
        </p:txBody>
      </p:sp>
      <p:sp>
        <p:nvSpPr>
          <p:cNvPr id="9" name="Footer Placeholder 8">
            <a:extLst>
              <a:ext uri="{FF2B5EF4-FFF2-40B4-BE49-F238E27FC236}">
                <a16:creationId xmlns:a16="http://schemas.microsoft.com/office/drawing/2014/main" id="{DC4B11AE-E1FD-6041-BAEF-10735AE4E77F}"/>
              </a:ext>
            </a:extLst>
          </p:cNvPr>
          <p:cNvSpPr>
            <a:spLocks noGrp="1"/>
          </p:cNvSpPr>
          <p:nvPr>
            <p:ph type="ftr" sz="quarter" idx="12"/>
          </p:nvPr>
        </p:nvSpPr>
        <p:spPr/>
        <p:txBody>
          <a:bodyPr/>
          <a:lstStyle/>
          <a:p>
            <a:r>
              <a:rPr lang="en-US" dirty="0"/>
              <a:t>agroforestry</a:t>
            </a:r>
          </a:p>
        </p:txBody>
      </p:sp>
      <p:sp>
        <p:nvSpPr>
          <p:cNvPr id="8" name="Slide Number Placeholder 7">
            <a:extLst>
              <a:ext uri="{FF2B5EF4-FFF2-40B4-BE49-F238E27FC236}">
                <a16:creationId xmlns:a16="http://schemas.microsoft.com/office/drawing/2014/main" id="{8D73782B-01A8-AF47-8BE5-E690CF4CC79E}"/>
              </a:ext>
            </a:extLst>
          </p:cNvPr>
          <p:cNvSpPr>
            <a:spLocks noGrp="1"/>
          </p:cNvSpPr>
          <p:nvPr>
            <p:ph type="sldNum" sz="quarter" idx="11"/>
          </p:nvPr>
        </p:nvSpPr>
        <p:spPr/>
        <p:txBody>
          <a:bodyPr/>
          <a:lstStyle/>
          <a:p>
            <a:fld id="{75DF2D63-3FF5-D547-96B9-BE9CCD1ABA58}" type="slidenum">
              <a:rPr lang="en-US" smtClean="0"/>
              <a:pPr/>
              <a:t>13</a:t>
            </a:fld>
            <a:endParaRPr lang="en-US" dirty="0"/>
          </a:p>
        </p:txBody>
      </p:sp>
      <p:cxnSp>
        <p:nvCxnSpPr>
          <p:cNvPr id="27" name="Straight Connector 26">
            <a:extLst>
              <a:ext uri="{FF2B5EF4-FFF2-40B4-BE49-F238E27FC236}">
                <a16:creationId xmlns:a16="http://schemas.microsoft.com/office/drawing/2014/main" id="{F15246DB-B661-4B33-A845-532A115954CF}"/>
              </a:ext>
              <a:ext uri="{C183D7F6-B498-43B3-948B-1728B52AA6E4}">
                <adec:decorative xmlns:adec="http://schemas.microsoft.com/office/drawing/2017/decorative" val="1"/>
              </a:ext>
            </a:extLst>
          </p:cNvPr>
          <p:cNvCxnSpPr>
            <a:cxnSpLocks/>
          </p:cNvCxnSpPr>
          <p:nvPr/>
        </p:nvCxnSpPr>
        <p:spPr>
          <a:xfrm>
            <a:off x="649224" y="2667000"/>
            <a:ext cx="0" cy="31242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28AFCD2-AEA3-F951-13BC-D51A38A0268A}"/>
              </a:ext>
            </a:extLst>
          </p:cNvPr>
          <p:cNvPicPr>
            <a:picLocks noChangeAspect="1"/>
          </p:cNvPicPr>
          <p:nvPr/>
        </p:nvPicPr>
        <p:blipFill>
          <a:blip r:embed="rId4"/>
          <a:stretch>
            <a:fillRect/>
          </a:stretch>
        </p:blipFill>
        <p:spPr>
          <a:xfrm>
            <a:off x="0" y="2607957"/>
            <a:ext cx="12192000" cy="3242286"/>
          </a:xfrm>
          <a:prstGeom prst="rect">
            <a:avLst/>
          </a:prstGeom>
        </p:spPr>
      </p:pic>
    </p:spTree>
    <p:extLst>
      <p:ext uri="{BB962C8B-B14F-4D97-AF65-F5344CB8AC3E}">
        <p14:creationId xmlns:p14="http://schemas.microsoft.com/office/powerpoint/2010/main" val="3834425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371A1-449E-CE60-9184-0DA726FEBE87}"/>
            </a:ext>
          </a:extLst>
        </p:cNvPr>
        <p:cNvGrpSpPr/>
        <p:nvPr/>
      </p:nvGrpSpPr>
      <p:grpSpPr>
        <a:xfrm>
          <a:off x="0" y="0"/>
          <a:ext cx="0" cy="0"/>
          <a:chOff x="0" y="0"/>
          <a:chExt cx="0" cy="0"/>
        </a:xfrm>
      </p:grpSpPr>
      <p:pic>
        <p:nvPicPr>
          <p:cNvPr id="39" name="Picture Placeholder 38" descr="White DNA structure">
            <a:extLst>
              <a:ext uri="{FF2B5EF4-FFF2-40B4-BE49-F238E27FC236}">
                <a16:creationId xmlns:a16="http://schemas.microsoft.com/office/drawing/2014/main" id="{965C681B-5096-1C28-1A5D-600D463AE32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54E605D-D4DF-A889-2039-F638AEF67DDA}"/>
              </a:ext>
              <a:ext uri="{C183D7F6-B498-43B3-948B-1728B52AA6E4}">
                <adec:decorative xmlns:adec="http://schemas.microsoft.com/office/drawing/2017/decorative" val="1"/>
              </a:ext>
            </a:extLst>
          </p:cNvPr>
          <p:cNvSpPr/>
          <p:nvPr/>
        </p:nvSpPr>
        <p:spPr>
          <a:xfrm>
            <a:off x="2120552" y="12357"/>
            <a:ext cx="10071448" cy="6858000"/>
          </a:xfrm>
          <a:prstGeom prst="rect">
            <a:avLst/>
          </a:prstGeom>
          <a:gradFill>
            <a:gsLst>
              <a:gs pos="0">
                <a:schemeClr val="bg1">
                  <a:alpha val="0"/>
                </a:schemeClr>
              </a:gs>
              <a:gs pos="42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ABE5E21E-063C-53F3-5BBB-65DB0786CDD7}"/>
              </a:ext>
            </a:extLst>
          </p:cNvPr>
          <p:cNvSpPr>
            <a:spLocks noGrp="1"/>
          </p:cNvSpPr>
          <p:nvPr>
            <p:ph type="title"/>
          </p:nvPr>
        </p:nvSpPr>
        <p:spPr>
          <a:xfrm>
            <a:off x="1298448" y="609600"/>
            <a:ext cx="7478936" cy="530352"/>
          </a:xfrm>
        </p:spPr>
        <p:txBody>
          <a:bodyPr/>
          <a:lstStyle/>
          <a:p>
            <a:r>
              <a:rPr lang="en-US" dirty="0"/>
              <a:t>Training Results</a:t>
            </a:r>
          </a:p>
        </p:txBody>
      </p:sp>
      <p:sp>
        <p:nvSpPr>
          <p:cNvPr id="9" name="Footer Placeholder 8">
            <a:extLst>
              <a:ext uri="{FF2B5EF4-FFF2-40B4-BE49-F238E27FC236}">
                <a16:creationId xmlns:a16="http://schemas.microsoft.com/office/drawing/2014/main" id="{EB8FC5C9-2D90-680D-D2EB-CBBA4824184C}"/>
              </a:ext>
            </a:extLst>
          </p:cNvPr>
          <p:cNvSpPr>
            <a:spLocks noGrp="1"/>
          </p:cNvSpPr>
          <p:nvPr>
            <p:ph type="ftr" sz="quarter" idx="12"/>
          </p:nvPr>
        </p:nvSpPr>
        <p:spPr/>
        <p:txBody>
          <a:bodyPr/>
          <a:lstStyle/>
          <a:p>
            <a:r>
              <a:rPr lang="en-US" dirty="0"/>
              <a:t>agroforestry</a:t>
            </a:r>
          </a:p>
        </p:txBody>
      </p:sp>
      <p:sp>
        <p:nvSpPr>
          <p:cNvPr id="8" name="Slide Number Placeholder 7">
            <a:extLst>
              <a:ext uri="{FF2B5EF4-FFF2-40B4-BE49-F238E27FC236}">
                <a16:creationId xmlns:a16="http://schemas.microsoft.com/office/drawing/2014/main" id="{7D2CE29F-CDF0-6059-6362-2AE6157FE9C1}"/>
              </a:ext>
            </a:extLst>
          </p:cNvPr>
          <p:cNvSpPr>
            <a:spLocks noGrp="1"/>
          </p:cNvSpPr>
          <p:nvPr>
            <p:ph type="sldNum" sz="quarter" idx="11"/>
          </p:nvPr>
        </p:nvSpPr>
        <p:spPr/>
        <p:txBody>
          <a:bodyPr/>
          <a:lstStyle/>
          <a:p>
            <a:fld id="{75DF2D63-3FF5-D547-96B9-BE9CCD1ABA58}" type="slidenum">
              <a:rPr lang="en-US" smtClean="0"/>
              <a:pPr/>
              <a:t>14</a:t>
            </a:fld>
            <a:endParaRPr lang="en-US" dirty="0"/>
          </a:p>
        </p:txBody>
      </p:sp>
      <p:cxnSp>
        <p:nvCxnSpPr>
          <p:cNvPr id="27" name="Straight Connector 26">
            <a:extLst>
              <a:ext uri="{FF2B5EF4-FFF2-40B4-BE49-F238E27FC236}">
                <a16:creationId xmlns:a16="http://schemas.microsoft.com/office/drawing/2014/main" id="{4B770A40-1B3A-4D43-90B1-06E12761B582}"/>
              </a:ext>
              <a:ext uri="{C183D7F6-B498-43B3-948B-1728B52AA6E4}">
                <adec:decorative xmlns:adec="http://schemas.microsoft.com/office/drawing/2017/decorative" val="1"/>
              </a:ext>
            </a:extLst>
          </p:cNvPr>
          <p:cNvCxnSpPr>
            <a:cxnSpLocks/>
          </p:cNvCxnSpPr>
          <p:nvPr/>
        </p:nvCxnSpPr>
        <p:spPr>
          <a:xfrm>
            <a:off x="649224" y="2667000"/>
            <a:ext cx="0" cy="31242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559D900-A5BE-DEA7-09EF-D37D1E904BC4}"/>
              </a:ext>
            </a:extLst>
          </p:cNvPr>
          <p:cNvPicPr>
            <a:picLocks noChangeAspect="1"/>
          </p:cNvPicPr>
          <p:nvPr/>
        </p:nvPicPr>
        <p:blipFill>
          <a:blip r:embed="rId4"/>
          <a:stretch>
            <a:fillRect/>
          </a:stretch>
        </p:blipFill>
        <p:spPr>
          <a:xfrm>
            <a:off x="1081908" y="2244436"/>
            <a:ext cx="5251617" cy="3938713"/>
          </a:xfrm>
          <a:prstGeom prst="rect">
            <a:avLst/>
          </a:prstGeom>
        </p:spPr>
      </p:pic>
      <p:pic>
        <p:nvPicPr>
          <p:cNvPr id="6" name="Picture 5">
            <a:extLst>
              <a:ext uri="{FF2B5EF4-FFF2-40B4-BE49-F238E27FC236}">
                <a16:creationId xmlns:a16="http://schemas.microsoft.com/office/drawing/2014/main" id="{4B04D618-FA99-F43A-54FD-F00851FE95A5}"/>
              </a:ext>
            </a:extLst>
          </p:cNvPr>
          <p:cNvPicPr>
            <a:picLocks noChangeAspect="1"/>
          </p:cNvPicPr>
          <p:nvPr/>
        </p:nvPicPr>
        <p:blipFill rotWithShape="1">
          <a:blip r:embed="rId5"/>
          <a:srcRect l="5880" r="14793"/>
          <a:stretch/>
        </p:blipFill>
        <p:spPr>
          <a:xfrm>
            <a:off x="6294525" y="1749552"/>
            <a:ext cx="5467984" cy="3572828"/>
          </a:xfrm>
          <a:prstGeom prst="rect">
            <a:avLst/>
          </a:prstGeom>
        </p:spPr>
      </p:pic>
    </p:spTree>
    <p:extLst>
      <p:ext uri="{BB962C8B-B14F-4D97-AF65-F5344CB8AC3E}">
        <p14:creationId xmlns:p14="http://schemas.microsoft.com/office/powerpoint/2010/main" val="42349118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86A24-85E0-B995-3573-BFA7AF8133B8}"/>
            </a:ext>
          </a:extLst>
        </p:cNvPr>
        <p:cNvGrpSpPr/>
        <p:nvPr/>
      </p:nvGrpSpPr>
      <p:grpSpPr>
        <a:xfrm>
          <a:off x="0" y="0"/>
          <a:ext cx="0" cy="0"/>
          <a:chOff x="0" y="0"/>
          <a:chExt cx="0" cy="0"/>
        </a:xfrm>
      </p:grpSpPr>
      <p:pic>
        <p:nvPicPr>
          <p:cNvPr id="39" name="Picture Placeholder 38" descr="White DNA structure">
            <a:extLst>
              <a:ext uri="{FF2B5EF4-FFF2-40B4-BE49-F238E27FC236}">
                <a16:creationId xmlns:a16="http://schemas.microsoft.com/office/drawing/2014/main" id="{18D70212-2697-FD61-B153-8431F32B572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09141EC9-6923-B466-CAF1-629B4C30868D}"/>
              </a:ext>
              <a:ext uri="{C183D7F6-B498-43B3-948B-1728B52AA6E4}">
                <adec:decorative xmlns:adec="http://schemas.microsoft.com/office/drawing/2017/decorative" val="1"/>
              </a:ext>
            </a:extLst>
          </p:cNvPr>
          <p:cNvSpPr/>
          <p:nvPr/>
        </p:nvSpPr>
        <p:spPr>
          <a:xfrm>
            <a:off x="2120552" y="12357"/>
            <a:ext cx="10071448" cy="6858000"/>
          </a:xfrm>
          <a:prstGeom prst="rect">
            <a:avLst/>
          </a:prstGeom>
          <a:gradFill>
            <a:gsLst>
              <a:gs pos="0">
                <a:schemeClr val="bg1">
                  <a:alpha val="0"/>
                </a:schemeClr>
              </a:gs>
              <a:gs pos="42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EBD07E9B-5BDC-8817-8F4B-8AB812C20957}"/>
              </a:ext>
            </a:extLst>
          </p:cNvPr>
          <p:cNvSpPr>
            <a:spLocks noGrp="1"/>
          </p:cNvSpPr>
          <p:nvPr>
            <p:ph type="title"/>
          </p:nvPr>
        </p:nvSpPr>
        <p:spPr>
          <a:xfrm>
            <a:off x="1298448" y="609600"/>
            <a:ext cx="7478936" cy="530352"/>
          </a:xfrm>
        </p:spPr>
        <p:txBody>
          <a:bodyPr/>
          <a:lstStyle/>
          <a:p>
            <a:r>
              <a:rPr lang="en-US" dirty="0"/>
              <a:t>TESting Results</a:t>
            </a:r>
          </a:p>
        </p:txBody>
      </p:sp>
      <p:sp>
        <p:nvSpPr>
          <p:cNvPr id="9" name="Footer Placeholder 8">
            <a:extLst>
              <a:ext uri="{FF2B5EF4-FFF2-40B4-BE49-F238E27FC236}">
                <a16:creationId xmlns:a16="http://schemas.microsoft.com/office/drawing/2014/main" id="{F756712C-4EEF-29C2-14CA-25EC1B6FDA58}"/>
              </a:ext>
            </a:extLst>
          </p:cNvPr>
          <p:cNvSpPr>
            <a:spLocks noGrp="1"/>
          </p:cNvSpPr>
          <p:nvPr>
            <p:ph type="ftr" sz="quarter" idx="12"/>
          </p:nvPr>
        </p:nvSpPr>
        <p:spPr/>
        <p:txBody>
          <a:bodyPr/>
          <a:lstStyle/>
          <a:p>
            <a:r>
              <a:rPr lang="en-US" dirty="0"/>
              <a:t>agroforestry</a:t>
            </a:r>
          </a:p>
        </p:txBody>
      </p:sp>
      <p:sp>
        <p:nvSpPr>
          <p:cNvPr id="8" name="Slide Number Placeholder 7">
            <a:extLst>
              <a:ext uri="{FF2B5EF4-FFF2-40B4-BE49-F238E27FC236}">
                <a16:creationId xmlns:a16="http://schemas.microsoft.com/office/drawing/2014/main" id="{31633B5F-62AC-95ED-6B7B-5E08A68EA211}"/>
              </a:ext>
            </a:extLst>
          </p:cNvPr>
          <p:cNvSpPr>
            <a:spLocks noGrp="1"/>
          </p:cNvSpPr>
          <p:nvPr>
            <p:ph type="sldNum" sz="quarter" idx="11"/>
          </p:nvPr>
        </p:nvSpPr>
        <p:spPr/>
        <p:txBody>
          <a:bodyPr/>
          <a:lstStyle/>
          <a:p>
            <a:fld id="{75DF2D63-3FF5-D547-96B9-BE9CCD1ABA58}" type="slidenum">
              <a:rPr lang="en-US" smtClean="0"/>
              <a:pPr/>
              <a:t>15</a:t>
            </a:fld>
            <a:endParaRPr lang="en-US" dirty="0"/>
          </a:p>
        </p:txBody>
      </p:sp>
      <p:cxnSp>
        <p:nvCxnSpPr>
          <p:cNvPr id="27" name="Straight Connector 26">
            <a:extLst>
              <a:ext uri="{FF2B5EF4-FFF2-40B4-BE49-F238E27FC236}">
                <a16:creationId xmlns:a16="http://schemas.microsoft.com/office/drawing/2014/main" id="{146DB2BF-035E-01D0-4476-39248322CDC3}"/>
              </a:ext>
              <a:ext uri="{C183D7F6-B498-43B3-948B-1728B52AA6E4}">
                <adec:decorative xmlns:adec="http://schemas.microsoft.com/office/drawing/2017/decorative" val="1"/>
              </a:ext>
            </a:extLst>
          </p:cNvPr>
          <p:cNvCxnSpPr>
            <a:cxnSpLocks/>
          </p:cNvCxnSpPr>
          <p:nvPr/>
        </p:nvCxnSpPr>
        <p:spPr>
          <a:xfrm>
            <a:off x="649224" y="2667000"/>
            <a:ext cx="0" cy="31242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B35A1C0C-B1D7-A5CD-3B43-5412DC373D26}"/>
              </a:ext>
            </a:extLst>
          </p:cNvPr>
          <p:cNvPicPr>
            <a:picLocks noChangeAspect="1"/>
          </p:cNvPicPr>
          <p:nvPr/>
        </p:nvPicPr>
        <p:blipFill rotWithShape="1">
          <a:blip r:embed="rId4"/>
          <a:srcRect l="15397" r="12620"/>
          <a:stretch/>
        </p:blipFill>
        <p:spPr>
          <a:xfrm>
            <a:off x="2025824" y="1880385"/>
            <a:ext cx="3909983" cy="4073851"/>
          </a:xfrm>
          <a:prstGeom prst="rect">
            <a:avLst/>
          </a:prstGeom>
        </p:spPr>
      </p:pic>
      <p:pic>
        <p:nvPicPr>
          <p:cNvPr id="10" name="Picture 9">
            <a:extLst>
              <a:ext uri="{FF2B5EF4-FFF2-40B4-BE49-F238E27FC236}">
                <a16:creationId xmlns:a16="http://schemas.microsoft.com/office/drawing/2014/main" id="{5F0604C7-8905-24A1-0FA5-2090635856BA}"/>
              </a:ext>
            </a:extLst>
          </p:cNvPr>
          <p:cNvPicPr>
            <a:picLocks noChangeAspect="1"/>
          </p:cNvPicPr>
          <p:nvPr/>
        </p:nvPicPr>
        <p:blipFill rotWithShape="1">
          <a:blip r:embed="rId5"/>
          <a:srcRect l="12819" r="15093"/>
          <a:stretch/>
        </p:blipFill>
        <p:spPr>
          <a:xfrm>
            <a:off x="6521145" y="1880385"/>
            <a:ext cx="4067192" cy="4231491"/>
          </a:xfrm>
          <a:prstGeom prst="rect">
            <a:avLst/>
          </a:prstGeom>
        </p:spPr>
      </p:pic>
    </p:spTree>
    <p:extLst>
      <p:ext uri="{BB962C8B-B14F-4D97-AF65-F5344CB8AC3E}">
        <p14:creationId xmlns:p14="http://schemas.microsoft.com/office/powerpoint/2010/main" val="352471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E3A31A-A926-DC3E-64E9-F9B9A1CEBF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DDD190-41C4-1D5A-97AE-D775601FB7E9}"/>
              </a:ext>
            </a:extLst>
          </p:cNvPr>
          <p:cNvSpPr>
            <a:spLocks noGrp="1"/>
          </p:cNvSpPr>
          <p:nvPr>
            <p:ph type="title"/>
          </p:nvPr>
        </p:nvSpPr>
        <p:spPr/>
        <p:txBody>
          <a:bodyPr/>
          <a:lstStyle/>
          <a:p>
            <a:r>
              <a:rPr lang="en-US" dirty="0"/>
              <a:t>Future scope</a:t>
            </a:r>
          </a:p>
        </p:txBody>
      </p:sp>
      <p:sp>
        <p:nvSpPr>
          <p:cNvPr id="5" name="Footer Placeholder 4">
            <a:extLst>
              <a:ext uri="{FF2B5EF4-FFF2-40B4-BE49-F238E27FC236}">
                <a16:creationId xmlns:a16="http://schemas.microsoft.com/office/drawing/2014/main" id="{102A9C3A-9A5D-C8F0-165B-8F347807B0F4}"/>
              </a:ext>
            </a:extLst>
          </p:cNvPr>
          <p:cNvSpPr>
            <a:spLocks noGrp="1"/>
          </p:cNvSpPr>
          <p:nvPr>
            <p:ph type="ftr" sz="quarter" idx="12"/>
          </p:nvPr>
        </p:nvSpPr>
        <p:spPr/>
        <p:txBody>
          <a:bodyPr/>
          <a:lstStyle/>
          <a:p>
            <a:r>
              <a:rPr lang="en-US" dirty="0"/>
              <a:t>agroforestry</a:t>
            </a:r>
          </a:p>
        </p:txBody>
      </p:sp>
      <p:sp>
        <p:nvSpPr>
          <p:cNvPr id="4" name="Slide Number Placeholder 3">
            <a:extLst>
              <a:ext uri="{FF2B5EF4-FFF2-40B4-BE49-F238E27FC236}">
                <a16:creationId xmlns:a16="http://schemas.microsoft.com/office/drawing/2014/main" id="{212C841D-0C9F-23AE-7CC6-04475108712C}"/>
              </a:ext>
            </a:extLst>
          </p:cNvPr>
          <p:cNvSpPr>
            <a:spLocks noGrp="1"/>
          </p:cNvSpPr>
          <p:nvPr>
            <p:ph type="sldNum" sz="quarter" idx="11"/>
          </p:nvPr>
        </p:nvSpPr>
        <p:spPr/>
        <p:txBody>
          <a:bodyPr/>
          <a:lstStyle/>
          <a:p>
            <a:fld id="{75DF2D63-3FF5-D547-96B9-BE9CCD1ABA58}" type="slidenum">
              <a:rPr lang="en-US" smtClean="0"/>
              <a:pPr/>
              <a:t>16</a:t>
            </a:fld>
            <a:endParaRPr lang="en-US" dirty="0"/>
          </a:p>
        </p:txBody>
      </p:sp>
      <p:pic>
        <p:nvPicPr>
          <p:cNvPr id="7" name="Picture Placeholder 6">
            <a:extLst>
              <a:ext uri="{FF2B5EF4-FFF2-40B4-BE49-F238E27FC236}">
                <a16:creationId xmlns:a16="http://schemas.microsoft.com/office/drawing/2014/main" id="{CC37C18F-3D10-9CEC-2770-0DC7377A9A12}"/>
              </a:ext>
            </a:extLst>
          </p:cNvPr>
          <p:cNvPicPr>
            <a:picLocks noGrp="1" noChangeAspect="1"/>
          </p:cNvPicPr>
          <p:nvPr>
            <p:ph type="pic" sz="quarter" idx="13"/>
          </p:nvPr>
        </p:nvPicPr>
        <p:blipFill>
          <a:blip r:embed="rId2"/>
          <a:srcRect/>
          <a:stretch/>
        </p:blipFill>
        <p:spPr>
          <a:xfrm>
            <a:off x="1298575" y="1828800"/>
            <a:ext cx="3200400" cy="3200400"/>
          </a:xfrm>
          <a:custGeom>
            <a:avLst/>
            <a:gdLst>
              <a:gd name="connsiteX0" fmla="*/ 1600200 w 3200400"/>
              <a:gd name="connsiteY0" fmla="*/ 0 h 3200400"/>
              <a:gd name="connsiteX1" fmla="*/ 3200400 w 3200400"/>
              <a:gd name="connsiteY1" fmla="*/ 1600200 h 3200400"/>
              <a:gd name="connsiteX2" fmla="*/ 1600200 w 3200400"/>
              <a:gd name="connsiteY2" fmla="*/ 3200400 h 3200400"/>
              <a:gd name="connsiteX3" fmla="*/ 0 w 3200400"/>
              <a:gd name="connsiteY3" fmla="*/ 1600200 h 3200400"/>
              <a:gd name="connsiteX4" fmla="*/ 1600200 w 3200400"/>
              <a:gd name="connsiteY4" fmla="*/ 0 h 320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400" h="3200400">
                <a:moveTo>
                  <a:pt x="1600200" y="0"/>
                </a:moveTo>
                <a:cubicBezTo>
                  <a:pt x="2483966" y="0"/>
                  <a:pt x="3200400" y="716434"/>
                  <a:pt x="3200400" y="1600200"/>
                </a:cubicBezTo>
                <a:cubicBezTo>
                  <a:pt x="3200400" y="2483966"/>
                  <a:pt x="2483966" y="3200400"/>
                  <a:pt x="1600200" y="3200400"/>
                </a:cubicBezTo>
                <a:cubicBezTo>
                  <a:pt x="716434" y="3200400"/>
                  <a:pt x="0" y="2483966"/>
                  <a:pt x="0" y="1600200"/>
                </a:cubicBezTo>
                <a:cubicBezTo>
                  <a:pt x="0" y="716434"/>
                  <a:pt x="716434" y="0"/>
                  <a:pt x="1600200" y="0"/>
                </a:cubicBezTo>
                <a:close/>
              </a:path>
            </a:pathLst>
          </a:custGeom>
        </p:spPr>
      </p:pic>
      <p:sp>
        <p:nvSpPr>
          <p:cNvPr id="3" name="Content Placeholder 2">
            <a:extLst>
              <a:ext uri="{FF2B5EF4-FFF2-40B4-BE49-F238E27FC236}">
                <a16:creationId xmlns:a16="http://schemas.microsoft.com/office/drawing/2014/main" id="{7F651A77-519B-B7E0-2B43-AD1A79337E2D}"/>
              </a:ext>
            </a:extLst>
          </p:cNvPr>
          <p:cNvSpPr>
            <a:spLocks noGrp="1"/>
          </p:cNvSpPr>
          <p:nvPr>
            <p:ph idx="1"/>
          </p:nvPr>
        </p:nvSpPr>
        <p:spPr>
          <a:xfrm>
            <a:off x="4790209" y="2337955"/>
            <a:ext cx="6420335" cy="3870821"/>
          </a:xfrm>
        </p:spPr>
        <p:txBody>
          <a:bodyPr/>
          <a:lstStyle/>
          <a:p>
            <a:pPr algn="just">
              <a:lnSpc>
                <a:spcPts val="2400"/>
              </a:lnSpc>
            </a:pPr>
            <a:r>
              <a:rPr lang="en-US" dirty="0">
                <a:ea typeface="+mn-lt"/>
                <a:cs typeface="+mn-lt"/>
              </a:rPr>
              <a:t>We wish to keep working on our project to make it a marketable and leading product. Some of the additions that we feel are needed for it to happen are :</a:t>
            </a:r>
          </a:p>
          <a:p>
            <a:pPr marL="342900" indent="-342900" algn="just">
              <a:lnSpc>
                <a:spcPts val="2400"/>
              </a:lnSpc>
              <a:buFont typeface="Arial" panose="020B0604020202020204" pitchFamily="34" charset="0"/>
              <a:buChar char="•"/>
            </a:pPr>
            <a:r>
              <a:rPr lang="en-US" dirty="0">
                <a:ea typeface="+mn-lt"/>
                <a:cs typeface="+mn-lt"/>
              </a:rPr>
              <a:t>Make it deployable on Cloud for global accessibility.</a:t>
            </a:r>
          </a:p>
          <a:p>
            <a:pPr marL="342900" indent="-342900" algn="just">
              <a:lnSpc>
                <a:spcPts val="2400"/>
              </a:lnSpc>
              <a:buFont typeface="Arial" panose="020B0604020202020204" pitchFamily="34" charset="0"/>
              <a:buChar char="•"/>
            </a:pPr>
            <a:r>
              <a:rPr lang="en-US" dirty="0">
                <a:ea typeface="+mn-lt"/>
                <a:cs typeface="+mn-lt"/>
              </a:rPr>
              <a:t>Adding Fertilizer recommendation section in future to help farmer to use best fertilizer required at the moment.</a:t>
            </a:r>
          </a:p>
          <a:p>
            <a:pPr marL="342900" indent="-342900" algn="just">
              <a:lnSpc>
                <a:spcPts val="2400"/>
              </a:lnSpc>
              <a:buFont typeface="Arial" panose="020B0604020202020204" pitchFamily="34" charset="0"/>
              <a:buChar char="•"/>
            </a:pPr>
            <a:r>
              <a:rPr lang="en-US" dirty="0">
                <a:ea typeface="+mn-lt"/>
                <a:cs typeface="+mn-lt"/>
              </a:rPr>
              <a:t>Adding E-commerce section in future ease of accessibility of goods required for farming.</a:t>
            </a:r>
          </a:p>
          <a:p>
            <a:pPr marL="342900" indent="-342900" algn="just">
              <a:lnSpc>
                <a:spcPts val="2400"/>
              </a:lnSpc>
              <a:buFont typeface="Arial" panose="020B0604020202020204" pitchFamily="34" charset="0"/>
              <a:buChar char="•"/>
            </a:pPr>
            <a:r>
              <a:rPr lang="en-US" dirty="0">
                <a:ea typeface="+mn-lt"/>
                <a:cs typeface="+mn-lt"/>
              </a:rPr>
              <a:t>Predicts and filter the product as per the user’s behaviour and track all user activity for future recommendations using collaborative algorithm with cosine similarity.</a:t>
            </a:r>
          </a:p>
        </p:txBody>
      </p:sp>
    </p:spTree>
    <p:extLst>
      <p:ext uri="{BB962C8B-B14F-4D97-AF65-F5344CB8AC3E}">
        <p14:creationId xmlns:p14="http://schemas.microsoft.com/office/powerpoint/2010/main" val="35937327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B7103A8-AEEA-50D3-BE61-CC85D24BDF23}"/>
              </a:ext>
            </a:extLst>
          </p:cNvPr>
          <p:cNvSpPr>
            <a:spLocks noGrp="1"/>
          </p:cNvSpPr>
          <p:nvPr>
            <p:ph type="title"/>
          </p:nvPr>
        </p:nvSpPr>
        <p:spPr>
          <a:xfrm>
            <a:off x="3391072" y="654048"/>
            <a:ext cx="5479960" cy="530352"/>
          </a:xfrm>
        </p:spPr>
        <p:txBody>
          <a:bodyPr/>
          <a:lstStyle/>
          <a:p>
            <a:r>
              <a:rPr lang="en-US" dirty="0"/>
              <a:t>conclusion </a:t>
            </a:r>
          </a:p>
        </p:txBody>
      </p:sp>
      <p:sp>
        <p:nvSpPr>
          <p:cNvPr id="3" name="Footer Placeholder 2">
            <a:extLst>
              <a:ext uri="{FF2B5EF4-FFF2-40B4-BE49-F238E27FC236}">
                <a16:creationId xmlns:a16="http://schemas.microsoft.com/office/drawing/2014/main" id="{AA5BCABC-85E9-BA68-F054-2D77592245F0}"/>
              </a:ext>
            </a:extLst>
          </p:cNvPr>
          <p:cNvSpPr>
            <a:spLocks noGrp="1"/>
          </p:cNvSpPr>
          <p:nvPr>
            <p:ph type="ftr" sz="quarter" idx="11"/>
          </p:nvPr>
        </p:nvSpPr>
        <p:spPr/>
        <p:txBody>
          <a:bodyPr/>
          <a:lstStyle/>
          <a:p>
            <a:r>
              <a:rPr lang="en-US" dirty="0"/>
              <a:t>agroforestry</a:t>
            </a:r>
          </a:p>
        </p:txBody>
      </p:sp>
      <p:sp>
        <p:nvSpPr>
          <p:cNvPr id="2" name="Slide Number Placeholder 1">
            <a:extLst>
              <a:ext uri="{FF2B5EF4-FFF2-40B4-BE49-F238E27FC236}">
                <a16:creationId xmlns:a16="http://schemas.microsoft.com/office/drawing/2014/main" id="{1A978ADB-AD70-DE7C-4643-85C48AE12770}"/>
              </a:ext>
            </a:extLst>
          </p:cNvPr>
          <p:cNvSpPr>
            <a:spLocks noGrp="1"/>
          </p:cNvSpPr>
          <p:nvPr>
            <p:ph type="sldNum" sz="quarter" idx="10"/>
          </p:nvPr>
        </p:nvSpPr>
        <p:spPr/>
        <p:txBody>
          <a:bodyPr/>
          <a:lstStyle/>
          <a:p>
            <a:fld id="{75DF2D63-3FF5-D547-96B9-BE9CCD1ABA58}" type="slidenum">
              <a:rPr lang="en-US" smtClean="0"/>
              <a:pPr/>
              <a:t>17</a:t>
            </a:fld>
            <a:endParaRPr lang="en-US" dirty="0"/>
          </a:p>
        </p:txBody>
      </p:sp>
      <p:sp>
        <p:nvSpPr>
          <p:cNvPr id="4" name="Text Placeholder 3">
            <a:extLst>
              <a:ext uri="{FF2B5EF4-FFF2-40B4-BE49-F238E27FC236}">
                <a16:creationId xmlns:a16="http://schemas.microsoft.com/office/drawing/2014/main" id="{68003147-27BE-7492-36B6-F405F1156F31}"/>
              </a:ext>
            </a:extLst>
          </p:cNvPr>
          <p:cNvSpPr>
            <a:spLocks noGrp="1"/>
          </p:cNvSpPr>
          <p:nvPr>
            <p:ph type="body" sz="quarter" idx="12"/>
          </p:nvPr>
        </p:nvSpPr>
        <p:spPr/>
        <p:txBody>
          <a:bodyPr/>
          <a:lstStyle/>
          <a:p>
            <a:pPr algn="just"/>
            <a:r>
              <a:rPr lang="en-US" sz="2000" spc="0" dirty="0">
                <a:ea typeface="+mn-lt"/>
                <a:cs typeface="+mn-lt"/>
              </a:rPr>
              <a:t>At last we conclude that our model predicts different types of disease in plant/crop and after predicting it gives solution or remedies to cure or prevent from diseases. We hope that this particular predicting model will definitely help farmer to grow their crops and plants efficiently without any type of issues related to farming.</a:t>
            </a:r>
          </a:p>
        </p:txBody>
      </p:sp>
      <p:pic>
        <p:nvPicPr>
          <p:cNvPr id="7" name="Picture Placeholder 6" descr="Test tubes with one test tube in orange with drops">
            <a:extLst>
              <a:ext uri="{FF2B5EF4-FFF2-40B4-BE49-F238E27FC236}">
                <a16:creationId xmlns:a16="http://schemas.microsoft.com/office/drawing/2014/main" id="{70A9CAB5-92AE-2C08-1CA8-8B55D552EEF8}"/>
              </a:ext>
            </a:extLst>
          </p:cNvPr>
          <p:cNvPicPr>
            <a:picLocks noGrp="1" noChangeAspect="1"/>
          </p:cNvPicPr>
          <p:nvPr>
            <p:ph type="pic" sz="quarter" idx="13"/>
          </p:nvPr>
        </p:nvPicPr>
        <p:blipFill rotWithShape="1">
          <a:blip r:embed="rId2">
            <a:alphaModFix amt="50000"/>
            <a:duotone>
              <a:schemeClr val="accent5">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p:blipFill>
        <p:spPr>
          <a:xfrm>
            <a:off x="2871216" y="5330952"/>
            <a:ext cx="6519672" cy="1527048"/>
          </a:xfrm>
          <a:custGeom>
            <a:avLst/>
            <a:gdLst>
              <a:gd name="connsiteX0" fmla="*/ 0 w 6515097"/>
              <a:gd name="connsiteY0" fmla="*/ 0 h 2133600"/>
              <a:gd name="connsiteX1" fmla="*/ 6515097 w 6515097"/>
              <a:gd name="connsiteY1" fmla="*/ 0 h 2133600"/>
              <a:gd name="connsiteX2" fmla="*/ 6515097 w 6515097"/>
              <a:gd name="connsiteY2" fmla="*/ 2133600 h 2133600"/>
              <a:gd name="connsiteX3" fmla="*/ 0 w 6515097"/>
              <a:gd name="connsiteY3" fmla="*/ 2133600 h 2133600"/>
            </a:gdLst>
            <a:ahLst/>
            <a:cxnLst>
              <a:cxn ang="0">
                <a:pos x="connsiteX0" y="connsiteY0"/>
              </a:cxn>
              <a:cxn ang="0">
                <a:pos x="connsiteX1" y="connsiteY1"/>
              </a:cxn>
              <a:cxn ang="0">
                <a:pos x="connsiteX2" y="connsiteY2"/>
              </a:cxn>
              <a:cxn ang="0">
                <a:pos x="connsiteX3" y="connsiteY3"/>
              </a:cxn>
            </a:cxnLst>
            <a:rect l="l" t="t" r="r" b="b"/>
            <a:pathLst>
              <a:path w="6515097" h="2133600">
                <a:moveTo>
                  <a:pt x="0" y="0"/>
                </a:moveTo>
                <a:lnTo>
                  <a:pt x="6515097" y="0"/>
                </a:lnTo>
                <a:lnTo>
                  <a:pt x="6515097" y="2133600"/>
                </a:lnTo>
                <a:lnTo>
                  <a:pt x="0" y="2133600"/>
                </a:lnTo>
                <a:close/>
              </a:path>
            </a:pathLst>
          </a:custGeom>
        </p:spPr>
      </p:pic>
    </p:spTree>
    <p:extLst>
      <p:ext uri="{BB962C8B-B14F-4D97-AF65-F5344CB8AC3E}">
        <p14:creationId xmlns:p14="http://schemas.microsoft.com/office/powerpoint/2010/main" val="409420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White DNA structure">
            <a:extLst>
              <a:ext uri="{FF2B5EF4-FFF2-40B4-BE49-F238E27FC236}">
                <a16:creationId xmlns:a16="http://schemas.microsoft.com/office/drawing/2014/main" id="{6D8705D1-EA1F-3113-ABE0-EC474D1F18DA}"/>
              </a:ext>
            </a:extLst>
          </p:cNvPr>
          <p:cNvPicPr>
            <a:picLocks noGrp="1" noChangeAspect="1"/>
          </p:cNvPicPr>
          <p:nvPr>
            <p:ph type="pic" sz="quarter" idx="12"/>
          </p:nvPr>
        </p:nvPicPr>
        <p:blipFill rotWithShape="1">
          <a:blip r:embed="rId2">
            <a:alphaModFix amt="50000"/>
            <a:extLst>
              <a:ext uri="{28A0092B-C50C-407E-A947-70E740481C1C}">
                <a14:useLocalDpi xmlns:a14="http://schemas.microsoft.com/office/drawing/2010/main" val="0"/>
              </a:ext>
            </a:extLst>
          </a:blip>
          <a:srcRect/>
          <a:stretch/>
        </p:blipFill>
        <p:spPr/>
      </p:pic>
      <p:sp>
        <p:nvSpPr>
          <p:cNvPr id="19" name="Title 18">
            <a:extLst>
              <a:ext uri="{FF2B5EF4-FFF2-40B4-BE49-F238E27FC236}">
                <a16:creationId xmlns:a16="http://schemas.microsoft.com/office/drawing/2014/main" id="{1130D679-D78E-1F15-EC3D-4BED6D69B35F}"/>
              </a:ext>
            </a:extLst>
          </p:cNvPr>
          <p:cNvSpPr>
            <a:spLocks noGrp="1"/>
          </p:cNvSpPr>
          <p:nvPr>
            <p:ph type="title"/>
          </p:nvPr>
        </p:nvSpPr>
        <p:spPr/>
        <p:txBody>
          <a:bodyPr/>
          <a:lstStyle/>
          <a:p>
            <a:r>
              <a:rPr lang="en-US" dirty="0"/>
              <a:t>Thank you </a:t>
            </a:r>
          </a:p>
        </p:txBody>
      </p:sp>
      <p:pic>
        <p:nvPicPr>
          <p:cNvPr id="22" name="Picture Placeholder 25">
            <a:extLst>
              <a:ext uri="{FF2B5EF4-FFF2-40B4-BE49-F238E27FC236}">
                <a16:creationId xmlns:a16="http://schemas.microsoft.com/office/drawing/2014/main" id="{862BA3D8-52E1-692C-F244-F7882DAD2287}"/>
              </a:ext>
            </a:extLst>
          </p:cNvPr>
          <p:cNvPicPr>
            <a:picLocks noGrp="1" noChangeAspect="1"/>
          </p:cNvPicPr>
          <p:nvPr>
            <p:ph type="pic" sz="quarter" idx="13"/>
          </p:nvPr>
        </p:nvPicPr>
        <p:blipFill>
          <a:blip r:embed="rId3"/>
          <a:srcRect/>
          <a:stretch/>
        </p:blipFill>
        <p:spPr/>
      </p:pic>
    </p:spTree>
    <p:extLst>
      <p:ext uri="{BB962C8B-B14F-4D97-AF65-F5344CB8AC3E}">
        <p14:creationId xmlns:p14="http://schemas.microsoft.com/office/powerpoint/2010/main" val="3334127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B422-1287-FCEB-63CE-599FDC8468D8}"/>
              </a:ext>
            </a:extLst>
          </p:cNvPr>
          <p:cNvSpPr>
            <a:spLocks noGrp="1"/>
          </p:cNvSpPr>
          <p:nvPr>
            <p:ph type="title"/>
          </p:nvPr>
        </p:nvSpPr>
        <p:spPr>
          <a:xfrm>
            <a:off x="843561" y="291955"/>
            <a:ext cx="3886200" cy="548640"/>
          </a:xfrm>
        </p:spPr>
        <p:txBody>
          <a:bodyPr/>
          <a:lstStyle/>
          <a:p>
            <a:r>
              <a:rPr lang="en-US" dirty="0"/>
              <a:t>Contents</a:t>
            </a:r>
          </a:p>
        </p:txBody>
      </p:sp>
      <p:sp>
        <p:nvSpPr>
          <p:cNvPr id="5" name="Footer Placeholder 4">
            <a:extLst>
              <a:ext uri="{FF2B5EF4-FFF2-40B4-BE49-F238E27FC236}">
                <a16:creationId xmlns:a16="http://schemas.microsoft.com/office/drawing/2014/main" id="{DE9EDB55-C0CF-1610-24F0-07462C63BCEB}"/>
              </a:ext>
            </a:extLst>
          </p:cNvPr>
          <p:cNvSpPr>
            <a:spLocks noGrp="1"/>
          </p:cNvSpPr>
          <p:nvPr>
            <p:ph type="ftr" sz="quarter" idx="12"/>
          </p:nvPr>
        </p:nvSpPr>
        <p:spPr/>
        <p:txBody>
          <a:bodyPr/>
          <a:lstStyle/>
          <a:p>
            <a:r>
              <a:rPr lang="en-US" dirty="0"/>
              <a:t>agroforestry</a:t>
            </a:r>
          </a:p>
        </p:txBody>
      </p:sp>
      <p:sp>
        <p:nvSpPr>
          <p:cNvPr id="4" name="Slide Number Placeholder 3">
            <a:extLst>
              <a:ext uri="{FF2B5EF4-FFF2-40B4-BE49-F238E27FC236}">
                <a16:creationId xmlns:a16="http://schemas.microsoft.com/office/drawing/2014/main" id="{43D6DE2E-F5E3-8CAF-A5C3-E67C03F538DF}"/>
              </a:ext>
            </a:extLst>
          </p:cNvPr>
          <p:cNvSpPr>
            <a:spLocks noGrp="1"/>
          </p:cNvSpPr>
          <p:nvPr>
            <p:ph type="sldNum" sz="quarter" idx="11"/>
          </p:nvPr>
        </p:nvSpPr>
        <p:spPr/>
        <p:txBody>
          <a:bodyPr/>
          <a:lstStyle/>
          <a:p>
            <a:fld id="{75DF2D63-3FF5-D547-96B9-BE9CCD1ABA58}" type="slidenum">
              <a:rPr lang="en-US" smtClean="0"/>
              <a:pPr/>
              <a:t>2</a:t>
            </a:fld>
            <a:endParaRPr lang="en-US" dirty="0"/>
          </a:p>
        </p:txBody>
      </p:sp>
      <p:sp>
        <p:nvSpPr>
          <p:cNvPr id="3" name="Content Placeholder 2">
            <a:extLst>
              <a:ext uri="{FF2B5EF4-FFF2-40B4-BE49-F238E27FC236}">
                <a16:creationId xmlns:a16="http://schemas.microsoft.com/office/drawing/2014/main" id="{4D038CD2-9585-7E51-5359-D52935A77DF0}"/>
              </a:ext>
            </a:extLst>
          </p:cNvPr>
          <p:cNvSpPr>
            <a:spLocks noGrp="1"/>
          </p:cNvSpPr>
          <p:nvPr>
            <p:ph idx="1"/>
          </p:nvPr>
        </p:nvSpPr>
        <p:spPr>
          <a:xfrm>
            <a:off x="1045957" y="1066163"/>
            <a:ext cx="3683804" cy="5791837"/>
          </a:xfrm>
        </p:spPr>
        <p:txBody>
          <a:bodyPr/>
          <a:lstStyle/>
          <a:p>
            <a:pPr>
              <a:spcBef>
                <a:spcPts val="600"/>
              </a:spcBef>
            </a:pPr>
            <a:r>
              <a:rPr lang="en-US" dirty="0"/>
              <a:t>Introduction</a:t>
            </a:r>
          </a:p>
          <a:p>
            <a:pPr>
              <a:spcBef>
                <a:spcPts val="600"/>
              </a:spcBef>
            </a:pPr>
            <a:r>
              <a:rPr lang="en-US" dirty="0"/>
              <a:t>Primary goals</a:t>
            </a:r>
          </a:p>
          <a:p>
            <a:pPr>
              <a:spcBef>
                <a:spcPts val="600"/>
              </a:spcBef>
            </a:pPr>
            <a:r>
              <a:rPr lang="en-US" dirty="0"/>
              <a:t>Requirements</a:t>
            </a:r>
          </a:p>
          <a:p>
            <a:pPr>
              <a:spcBef>
                <a:spcPts val="600"/>
              </a:spcBef>
            </a:pPr>
            <a:r>
              <a:rPr lang="en-US" dirty="0"/>
              <a:t>Technology used</a:t>
            </a:r>
          </a:p>
          <a:p>
            <a:pPr>
              <a:spcBef>
                <a:spcPts val="600"/>
              </a:spcBef>
            </a:pPr>
            <a:r>
              <a:rPr lang="en-US" dirty="0"/>
              <a:t>Methodology</a:t>
            </a:r>
          </a:p>
          <a:p>
            <a:pPr>
              <a:spcBef>
                <a:spcPts val="600"/>
              </a:spcBef>
            </a:pPr>
            <a:r>
              <a:rPr lang="en-US" dirty="0"/>
              <a:t>Data flow diagram</a:t>
            </a:r>
          </a:p>
          <a:p>
            <a:pPr>
              <a:spcBef>
                <a:spcPts val="600"/>
              </a:spcBef>
            </a:pPr>
            <a:r>
              <a:rPr lang="en-US" dirty="0"/>
              <a:t>Training Results</a:t>
            </a:r>
          </a:p>
          <a:p>
            <a:pPr>
              <a:spcBef>
                <a:spcPts val="600"/>
              </a:spcBef>
            </a:pPr>
            <a:r>
              <a:rPr lang="en-US" dirty="0"/>
              <a:t>Testing Results</a:t>
            </a:r>
          </a:p>
          <a:p>
            <a:pPr>
              <a:spcBef>
                <a:spcPts val="600"/>
              </a:spcBef>
            </a:pPr>
            <a:r>
              <a:rPr lang="en-US" dirty="0"/>
              <a:t>Future scope</a:t>
            </a:r>
          </a:p>
          <a:p>
            <a:pPr>
              <a:spcBef>
                <a:spcPts val="600"/>
              </a:spcBef>
            </a:pPr>
            <a:r>
              <a:rPr lang="en-US" dirty="0"/>
              <a:t>conclusion</a:t>
            </a:r>
          </a:p>
        </p:txBody>
      </p:sp>
      <p:pic>
        <p:nvPicPr>
          <p:cNvPr id="8" name="Picture Placeholder 7">
            <a:extLst>
              <a:ext uri="{FF2B5EF4-FFF2-40B4-BE49-F238E27FC236}">
                <a16:creationId xmlns:a16="http://schemas.microsoft.com/office/drawing/2014/main" id="{9DA934D8-2609-4227-78DF-CF8F07A2F9C7}"/>
              </a:ext>
            </a:extLst>
          </p:cNvPr>
          <p:cNvPicPr>
            <a:picLocks noGrp="1" noChangeAspect="1"/>
          </p:cNvPicPr>
          <p:nvPr>
            <p:ph type="pic" sz="quarter" idx="13"/>
          </p:nvPr>
        </p:nvPicPr>
        <p:blipFill>
          <a:blip r:embed="rId2"/>
          <a:srcRect l="607" r="607"/>
          <a:stretch/>
        </p:blipFill>
        <p:spPr>
          <a:xfrm>
            <a:off x="4764024" y="1188720"/>
            <a:ext cx="6638544" cy="4480560"/>
          </a:xfrm>
        </p:spPr>
      </p:pic>
    </p:spTree>
    <p:extLst>
      <p:ext uri="{BB962C8B-B14F-4D97-AF65-F5344CB8AC3E}">
        <p14:creationId xmlns:p14="http://schemas.microsoft.com/office/powerpoint/2010/main" val="2910866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84788-646A-CF90-D67D-14752A71745D}"/>
              </a:ext>
            </a:extLst>
          </p:cNvPr>
          <p:cNvSpPr>
            <a:spLocks noGrp="1"/>
          </p:cNvSpPr>
          <p:nvPr>
            <p:ph type="title"/>
          </p:nvPr>
        </p:nvSpPr>
        <p:spPr/>
        <p:txBody>
          <a:bodyPr/>
          <a:lstStyle/>
          <a:p>
            <a:r>
              <a:rPr lang="en-US" dirty="0"/>
              <a:t>HISTORY</a:t>
            </a:r>
          </a:p>
        </p:txBody>
      </p:sp>
      <p:sp>
        <p:nvSpPr>
          <p:cNvPr id="5" name="Footer Placeholder 4">
            <a:extLst>
              <a:ext uri="{FF2B5EF4-FFF2-40B4-BE49-F238E27FC236}">
                <a16:creationId xmlns:a16="http://schemas.microsoft.com/office/drawing/2014/main" id="{241D8BC6-DD9D-7F06-3B9F-9F2B462E4984}"/>
              </a:ext>
            </a:extLst>
          </p:cNvPr>
          <p:cNvSpPr>
            <a:spLocks noGrp="1"/>
          </p:cNvSpPr>
          <p:nvPr>
            <p:ph type="ftr" sz="quarter" idx="12"/>
          </p:nvPr>
        </p:nvSpPr>
        <p:spPr/>
        <p:txBody>
          <a:bodyPr/>
          <a:lstStyle/>
          <a:p>
            <a:r>
              <a:rPr lang="en-US" dirty="0"/>
              <a:t>agroforestry</a:t>
            </a:r>
          </a:p>
        </p:txBody>
      </p:sp>
      <p:sp>
        <p:nvSpPr>
          <p:cNvPr id="4" name="Slide Number Placeholder 3">
            <a:extLst>
              <a:ext uri="{FF2B5EF4-FFF2-40B4-BE49-F238E27FC236}">
                <a16:creationId xmlns:a16="http://schemas.microsoft.com/office/drawing/2014/main" id="{B6586F16-C3E1-6E51-D140-EF50382CA456}"/>
              </a:ext>
            </a:extLst>
          </p:cNvPr>
          <p:cNvSpPr>
            <a:spLocks noGrp="1"/>
          </p:cNvSpPr>
          <p:nvPr>
            <p:ph type="sldNum" sz="quarter" idx="11"/>
          </p:nvPr>
        </p:nvSpPr>
        <p:spPr/>
        <p:txBody>
          <a:bodyPr/>
          <a:lstStyle/>
          <a:p>
            <a:fld id="{75DF2D63-3FF5-D547-96B9-BE9CCD1ABA58}" type="slidenum">
              <a:rPr lang="en-US" smtClean="0"/>
              <a:pPr/>
              <a:t>3</a:t>
            </a:fld>
            <a:endParaRPr lang="en-US" dirty="0"/>
          </a:p>
        </p:txBody>
      </p:sp>
      <p:pic>
        <p:nvPicPr>
          <p:cNvPr id="7" name="Picture Placeholder 6">
            <a:extLst>
              <a:ext uri="{FF2B5EF4-FFF2-40B4-BE49-F238E27FC236}">
                <a16:creationId xmlns:a16="http://schemas.microsoft.com/office/drawing/2014/main" id="{7FFC92DA-E590-4A49-8738-10A5D4DBBE6E}"/>
              </a:ext>
            </a:extLst>
          </p:cNvPr>
          <p:cNvPicPr>
            <a:picLocks noGrp="1" noChangeAspect="1"/>
          </p:cNvPicPr>
          <p:nvPr>
            <p:ph type="pic" sz="quarter" idx="13"/>
          </p:nvPr>
        </p:nvPicPr>
        <p:blipFill>
          <a:blip r:embed="rId2"/>
          <a:srcRect/>
          <a:stretch/>
        </p:blipFill>
        <p:spPr>
          <a:xfrm>
            <a:off x="1298575" y="1828800"/>
            <a:ext cx="3200400" cy="3200400"/>
          </a:xfrm>
          <a:custGeom>
            <a:avLst/>
            <a:gdLst>
              <a:gd name="connsiteX0" fmla="*/ 1600200 w 3200400"/>
              <a:gd name="connsiteY0" fmla="*/ 0 h 3200400"/>
              <a:gd name="connsiteX1" fmla="*/ 3200400 w 3200400"/>
              <a:gd name="connsiteY1" fmla="*/ 1600200 h 3200400"/>
              <a:gd name="connsiteX2" fmla="*/ 1600200 w 3200400"/>
              <a:gd name="connsiteY2" fmla="*/ 3200400 h 3200400"/>
              <a:gd name="connsiteX3" fmla="*/ 0 w 3200400"/>
              <a:gd name="connsiteY3" fmla="*/ 1600200 h 3200400"/>
              <a:gd name="connsiteX4" fmla="*/ 1600200 w 3200400"/>
              <a:gd name="connsiteY4" fmla="*/ 0 h 320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400" h="3200400">
                <a:moveTo>
                  <a:pt x="1600200" y="0"/>
                </a:moveTo>
                <a:cubicBezTo>
                  <a:pt x="2483966" y="0"/>
                  <a:pt x="3200400" y="716434"/>
                  <a:pt x="3200400" y="1600200"/>
                </a:cubicBezTo>
                <a:cubicBezTo>
                  <a:pt x="3200400" y="2483966"/>
                  <a:pt x="2483966" y="3200400"/>
                  <a:pt x="1600200" y="3200400"/>
                </a:cubicBezTo>
                <a:cubicBezTo>
                  <a:pt x="716434" y="3200400"/>
                  <a:pt x="0" y="2483966"/>
                  <a:pt x="0" y="1600200"/>
                </a:cubicBezTo>
                <a:cubicBezTo>
                  <a:pt x="0" y="716434"/>
                  <a:pt x="716434" y="0"/>
                  <a:pt x="1600200" y="0"/>
                </a:cubicBezTo>
                <a:close/>
              </a:path>
            </a:pathLst>
          </a:custGeom>
        </p:spPr>
      </p:pic>
      <p:sp>
        <p:nvSpPr>
          <p:cNvPr id="3" name="Content Placeholder 2">
            <a:extLst>
              <a:ext uri="{FF2B5EF4-FFF2-40B4-BE49-F238E27FC236}">
                <a16:creationId xmlns:a16="http://schemas.microsoft.com/office/drawing/2014/main" id="{77C9C890-ADC6-0AA7-BBC0-05E856AA7C3C}"/>
              </a:ext>
            </a:extLst>
          </p:cNvPr>
          <p:cNvSpPr>
            <a:spLocks noGrp="1"/>
          </p:cNvSpPr>
          <p:nvPr>
            <p:ph idx="1"/>
          </p:nvPr>
        </p:nvSpPr>
        <p:spPr>
          <a:xfrm>
            <a:off x="4790209" y="2337955"/>
            <a:ext cx="6420335" cy="4112006"/>
          </a:xfrm>
        </p:spPr>
        <p:txBody>
          <a:bodyPr/>
          <a:lstStyle/>
          <a:p>
            <a:pPr marL="342900" indent="-342900" algn="just">
              <a:lnSpc>
                <a:spcPts val="2400"/>
              </a:lnSpc>
              <a:buFont typeface="Arial" panose="020B0604020202020204" pitchFamily="34" charset="0"/>
              <a:buChar char="•"/>
            </a:pPr>
            <a:r>
              <a:rPr lang="en-US" dirty="0">
                <a:ea typeface="+mn-lt"/>
                <a:cs typeface="+mn-lt"/>
              </a:rPr>
              <a:t>Agriculture is a largest occupation of India, in India more than 60% people are engaged in agriculture. There are most of industries who are based in agriculture for their raw materials.</a:t>
            </a:r>
          </a:p>
          <a:p>
            <a:pPr marL="342900" indent="-342900" algn="just">
              <a:lnSpc>
                <a:spcPts val="2400"/>
              </a:lnSpc>
              <a:buFont typeface="Arial" panose="020B0604020202020204" pitchFamily="34" charset="0"/>
              <a:buChar char="•"/>
            </a:pPr>
            <a:r>
              <a:rPr lang="en-US" dirty="0">
                <a:ea typeface="+mn-lt"/>
                <a:cs typeface="+mn-lt"/>
              </a:rPr>
              <a:t>Agriculture is known as backbone of India because it contributes 18% in India’s GDP. </a:t>
            </a:r>
          </a:p>
        </p:txBody>
      </p:sp>
    </p:spTree>
    <p:extLst>
      <p:ext uri="{BB962C8B-B14F-4D97-AF65-F5344CB8AC3E}">
        <p14:creationId xmlns:p14="http://schemas.microsoft.com/office/powerpoint/2010/main" val="2810133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B3CC2-8827-5B06-939F-4B45A3908A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6DE178-B9D8-152B-6954-B58651E60D0E}"/>
              </a:ext>
            </a:extLst>
          </p:cNvPr>
          <p:cNvSpPr>
            <a:spLocks noGrp="1"/>
          </p:cNvSpPr>
          <p:nvPr>
            <p:ph type="title"/>
          </p:nvPr>
        </p:nvSpPr>
        <p:spPr/>
        <p:txBody>
          <a:bodyPr/>
          <a:lstStyle/>
          <a:p>
            <a:r>
              <a:rPr lang="en-US" dirty="0"/>
              <a:t>Introduction</a:t>
            </a:r>
          </a:p>
        </p:txBody>
      </p:sp>
      <p:sp>
        <p:nvSpPr>
          <p:cNvPr id="5" name="Footer Placeholder 4">
            <a:extLst>
              <a:ext uri="{FF2B5EF4-FFF2-40B4-BE49-F238E27FC236}">
                <a16:creationId xmlns:a16="http://schemas.microsoft.com/office/drawing/2014/main" id="{E6DC8FE9-B418-4F4D-A843-1EA005C736EC}"/>
              </a:ext>
            </a:extLst>
          </p:cNvPr>
          <p:cNvSpPr>
            <a:spLocks noGrp="1"/>
          </p:cNvSpPr>
          <p:nvPr>
            <p:ph type="ftr" sz="quarter" idx="12"/>
          </p:nvPr>
        </p:nvSpPr>
        <p:spPr/>
        <p:txBody>
          <a:bodyPr/>
          <a:lstStyle/>
          <a:p>
            <a:r>
              <a:rPr lang="en-US" dirty="0"/>
              <a:t>agroforestry</a:t>
            </a:r>
          </a:p>
        </p:txBody>
      </p:sp>
      <p:sp>
        <p:nvSpPr>
          <p:cNvPr id="4" name="Slide Number Placeholder 3">
            <a:extLst>
              <a:ext uri="{FF2B5EF4-FFF2-40B4-BE49-F238E27FC236}">
                <a16:creationId xmlns:a16="http://schemas.microsoft.com/office/drawing/2014/main" id="{292B64B9-FF5E-68F5-4540-C3DBAE60DF8E}"/>
              </a:ext>
            </a:extLst>
          </p:cNvPr>
          <p:cNvSpPr>
            <a:spLocks noGrp="1"/>
          </p:cNvSpPr>
          <p:nvPr>
            <p:ph type="sldNum" sz="quarter" idx="11"/>
          </p:nvPr>
        </p:nvSpPr>
        <p:spPr/>
        <p:txBody>
          <a:bodyPr/>
          <a:lstStyle/>
          <a:p>
            <a:fld id="{75DF2D63-3FF5-D547-96B9-BE9CCD1ABA58}" type="slidenum">
              <a:rPr lang="en-US" smtClean="0"/>
              <a:pPr/>
              <a:t>4</a:t>
            </a:fld>
            <a:endParaRPr lang="en-US" dirty="0"/>
          </a:p>
        </p:txBody>
      </p:sp>
      <p:pic>
        <p:nvPicPr>
          <p:cNvPr id="7" name="Picture Placeholder 6">
            <a:extLst>
              <a:ext uri="{FF2B5EF4-FFF2-40B4-BE49-F238E27FC236}">
                <a16:creationId xmlns:a16="http://schemas.microsoft.com/office/drawing/2014/main" id="{23DDB2A3-1720-2A3E-C157-FA5C7B04FA93}"/>
              </a:ext>
            </a:extLst>
          </p:cNvPr>
          <p:cNvPicPr>
            <a:picLocks noGrp="1" noChangeAspect="1"/>
          </p:cNvPicPr>
          <p:nvPr>
            <p:ph type="pic" sz="quarter" idx="13"/>
          </p:nvPr>
        </p:nvPicPr>
        <p:blipFill>
          <a:blip r:embed="rId2"/>
          <a:srcRect/>
          <a:stretch/>
        </p:blipFill>
        <p:spPr>
          <a:xfrm>
            <a:off x="1298575" y="1828800"/>
            <a:ext cx="3200400" cy="3200400"/>
          </a:xfrm>
          <a:custGeom>
            <a:avLst/>
            <a:gdLst>
              <a:gd name="connsiteX0" fmla="*/ 1600200 w 3200400"/>
              <a:gd name="connsiteY0" fmla="*/ 0 h 3200400"/>
              <a:gd name="connsiteX1" fmla="*/ 3200400 w 3200400"/>
              <a:gd name="connsiteY1" fmla="*/ 1600200 h 3200400"/>
              <a:gd name="connsiteX2" fmla="*/ 1600200 w 3200400"/>
              <a:gd name="connsiteY2" fmla="*/ 3200400 h 3200400"/>
              <a:gd name="connsiteX3" fmla="*/ 0 w 3200400"/>
              <a:gd name="connsiteY3" fmla="*/ 1600200 h 3200400"/>
              <a:gd name="connsiteX4" fmla="*/ 1600200 w 3200400"/>
              <a:gd name="connsiteY4" fmla="*/ 0 h 320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400" h="3200400">
                <a:moveTo>
                  <a:pt x="1600200" y="0"/>
                </a:moveTo>
                <a:cubicBezTo>
                  <a:pt x="2483966" y="0"/>
                  <a:pt x="3200400" y="716434"/>
                  <a:pt x="3200400" y="1600200"/>
                </a:cubicBezTo>
                <a:cubicBezTo>
                  <a:pt x="3200400" y="2483966"/>
                  <a:pt x="2483966" y="3200400"/>
                  <a:pt x="1600200" y="3200400"/>
                </a:cubicBezTo>
                <a:cubicBezTo>
                  <a:pt x="716434" y="3200400"/>
                  <a:pt x="0" y="2483966"/>
                  <a:pt x="0" y="1600200"/>
                </a:cubicBezTo>
                <a:cubicBezTo>
                  <a:pt x="0" y="716434"/>
                  <a:pt x="716434" y="0"/>
                  <a:pt x="1600200" y="0"/>
                </a:cubicBezTo>
                <a:close/>
              </a:path>
            </a:pathLst>
          </a:custGeom>
        </p:spPr>
      </p:pic>
      <p:sp>
        <p:nvSpPr>
          <p:cNvPr id="3" name="Content Placeholder 2">
            <a:extLst>
              <a:ext uri="{FF2B5EF4-FFF2-40B4-BE49-F238E27FC236}">
                <a16:creationId xmlns:a16="http://schemas.microsoft.com/office/drawing/2014/main" id="{832E7524-1FF5-5391-399A-03E7263F7AA2}"/>
              </a:ext>
            </a:extLst>
          </p:cNvPr>
          <p:cNvSpPr>
            <a:spLocks noGrp="1"/>
          </p:cNvSpPr>
          <p:nvPr>
            <p:ph idx="1"/>
          </p:nvPr>
        </p:nvSpPr>
        <p:spPr>
          <a:xfrm>
            <a:off x="4790209" y="2337955"/>
            <a:ext cx="6420335" cy="4112006"/>
          </a:xfrm>
        </p:spPr>
        <p:txBody>
          <a:bodyPr/>
          <a:lstStyle/>
          <a:p>
            <a:pPr marL="342900" indent="-342900" algn="just">
              <a:lnSpc>
                <a:spcPts val="2400"/>
              </a:lnSpc>
              <a:buFont typeface="Arial" panose="020B0604020202020204" pitchFamily="34" charset="0"/>
              <a:buChar char="•"/>
            </a:pPr>
            <a:r>
              <a:rPr lang="en-US" dirty="0">
                <a:ea typeface="+mn-lt"/>
                <a:cs typeface="+mn-lt"/>
              </a:rPr>
              <a:t>AgroForestry is a website which helps farmers to detect disease in there plants and crops also provide appropriate measures cure the plantation.</a:t>
            </a:r>
          </a:p>
          <a:p>
            <a:pPr marL="342900" indent="-342900" algn="just">
              <a:lnSpc>
                <a:spcPts val="2400"/>
              </a:lnSpc>
              <a:buFont typeface="Arial" panose="020B0604020202020204" pitchFamily="34" charset="0"/>
              <a:buChar char="•"/>
            </a:pPr>
            <a:r>
              <a:rPr lang="en-US" sz="2000" spc="0" dirty="0">
                <a:ea typeface="+mn-lt"/>
                <a:cs typeface="+mn-lt"/>
              </a:rPr>
              <a:t>This </a:t>
            </a:r>
            <a:r>
              <a:rPr lang="en-US" dirty="0">
                <a:ea typeface="+mn-lt"/>
                <a:cs typeface="+mn-lt"/>
              </a:rPr>
              <a:t>website will help farmers to detect the disease in very early stage by its user-friendly nature.</a:t>
            </a:r>
          </a:p>
          <a:p>
            <a:pPr marL="342900" indent="-342900" algn="just">
              <a:lnSpc>
                <a:spcPts val="2400"/>
              </a:lnSpc>
              <a:buFont typeface="Arial" panose="020B0604020202020204" pitchFamily="34" charset="0"/>
              <a:buChar char="•"/>
            </a:pPr>
            <a:r>
              <a:rPr lang="en-US" dirty="0">
                <a:ea typeface="+mn-lt"/>
                <a:cs typeface="+mn-lt"/>
              </a:rPr>
              <a:t>Using appropriate ML algorithms like CNN, this website recognizes the disease in plants and provide information to cure it.</a:t>
            </a:r>
          </a:p>
          <a:p>
            <a:pPr marL="342900" indent="-342900" algn="just">
              <a:lnSpc>
                <a:spcPts val="2400"/>
              </a:lnSpc>
              <a:buFont typeface="Arial" panose="020B0604020202020204" pitchFamily="34" charset="0"/>
              <a:buChar char="•"/>
            </a:pPr>
            <a:r>
              <a:rPr lang="en-US" dirty="0">
                <a:solidFill>
                  <a:srgbClr val="1F2328"/>
                </a:solidFill>
              </a:rPr>
              <a:t>T</a:t>
            </a:r>
            <a:r>
              <a:rPr lang="en-US" b="0" i="0" dirty="0">
                <a:solidFill>
                  <a:srgbClr val="1F2328"/>
                </a:solidFill>
                <a:effectLst/>
              </a:rPr>
              <a:t>he plant disease prediction application, the user can input an image of a diseased plant leaf, and the application will predict what disease it is and will also give a little background about the disease and suggestions to cure it.</a:t>
            </a:r>
            <a:endParaRPr lang="en-US" dirty="0">
              <a:ea typeface="+mn-lt"/>
              <a:cs typeface="+mn-lt"/>
            </a:endParaRPr>
          </a:p>
        </p:txBody>
      </p:sp>
    </p:spTree>
    <p:extLst>
      <p:ext uri="{BB962C8B-B14F-4D97-AF65-F5344CB8AC3E}">
        <p14:creationId xmlns:p14="http://schemas.microsoft.com/office/powerpoint/2010/main" val="4220818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5FBC0-8E74-257A-0DB6-2B10F68132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EB38E4-4E53-05A5-B5D3-B0C1FB3B861A}"/>
              </a:ext>
            </a:extLst>
          </p:cNvPr>
          <p:cNvSpPr>
            <a:spLocks noGrp="1"/>
          </p:cNvSpPr>
          <p:nvPr>
            <p:ph type="title"/>
          </p:nvPr>
        </p:nvSpPr>
        <p:spPr/>
        <p:txBody>
          <a:bodyPr/>
          <a:lstStyle/>
          <a:p>
            <a:r>
              <a:rPr lang="en-US" dirty="0"/>
              <a:t>OBJECTIVE</a:t>
            </a:r>
          </a:p>
        </p:txBody>
      </p:sp>
      <p:sp>
        <p:nvSpPr>
          <p:cNvPr id="5" name="Footer Placeholder 4">
            <a:extLst>
              <a:ext uri="{FF2B5EF4-FFF2-40B4-BE49-F238E27FC236}">
                <a16:creationId xmlns:a16="http://schemas.microsoft.com/office/drawing/2014/main" id="{3DE52661-0AE5-33DB-95F8-C1BD9C787FE9}"/>
              </a:ext>
            </a:extLst>
          </p:cNvPr>
          <p:cNvSpPr>
            <a:spLocks noGrp="1"/>
          </p:cNvSpPr>
          <p:nvPr>
            <p:ph type="ftr" sz="quarter" idx="12"/>
          </p:nvPr>
        </p:nvSpPr>
        <p:spPr/>
        <p:txBody>
          <a:bodyPr/>
          <a:lstStyle/>
          <a:p>
            <a:r>
              <a:rPr lang="en-US" dirty="0"/>
              <a:t>agroforestry</a:t>
            </a:r>
          </a:p>
        </p:txBody>
      </p:sp>
      <p:sp>
        <p:nvSpPr>
          <p:cNvPr id="4" name="Slide Number Placeholder 3">
            <a:extLst>
              <a:ext uri="{FF2B5EF4-FFF2-40B4-BE49-F238E27FC236}">
                <a16:creationId xmlns:a16="http://schemas.microsoft.com/office/drawing/2014/main" id="{4A27BB01-1ADA-53AE-5972-0A9B99D35C35}"/>
              </a:ext>
            </a:extLst>
          </p:cNvPr>
          <p:cNvSpPr>
            <a:spLocks noGrp="1"/>
          </p:cNvSpPr>
          <p:nvPr>
            <p:ph type="sldNum" sz="quarter" idx="11"/>
          </p:nvPr>
        </p:nvSpPr>
        <p:spPr/>
        <p:txBody>
          <a:bodyPr/>
          <a:lstStyle/>
          <a:p>
            <a:fld id="{75DF2D63-3FF5-D547-96B9-BE9CCD1ABA58}" type="slidenum">
              <a:rPr lang="en-US" smtClean="0"/>
              <a:pPr/>
              <a:t>5</a:t>
            </a:fld>
            <a:endParaRPr lang="en-US" dirty="0"/>
          </a:p>
        </p:txBody>
      </p:sp>
      <p:pic>
        <p:nvPicPr>
          <p:cNvPr id="7" name="Picture Placeholder 6">
            <a:extLst>
              <a:ext uri="{FF2B5EF4-FFF2-40B4-BE49-F238E27FC236}">
                <a16:creationId xmlns:a16="http://schemas.microsoft.com/office/drawing/2014/main" id="{0C8D9C64-38D1-A60F-B9CC-E283F161D69F}"/>
              </a:ext>
            </a:extLst>
          </p:cNvPr>
          <p:cNvPicPr>
            <a:picLocks noGrp="1" noChangeAspect="1"/>
          </p:cNvPicPr>
          <p:nvPr>
            <p:ph type="pic" sz="quarter" idx="13"/>
          </p:nvPr>
        </p:nvPicPr>
        <p:blipFill>
          <a:blip r:embed="rId2"/>
          <a:srcRect/>
          <a:stretch/>
        </p:blipFill>
        <p:spPr>
          <a:xfrm>
            <a:off x="1298575" y="1828800"/>
            <a:ext cx="3200400" cy="3200400"/>
          </a:xfrm>
          <a:custGeom>
            <a:avLst/>
            <a:gdLst>
              <a:gd name="connsiteX0" fmla="*/ 1600200 w 3200400"/>
              <a:gd name="connsiteY0" fmla="*/ 0 h 3200400"/>
              <a:gd name="connsiteX1" fmla="*/ 3200400 w 3200400"/>
              <a:gd name="connsiteY1" fmla="*/ 1600200 h 3200400"/>
              <a:gd name="connsiteX2" fmla="*/ 1600200 w 3200400"/>
              <a:gd name="connsiteY2" fmla="*/ 3200400 h 3200400"/>
              <a:gd name="connsiteX3" fmla="*/ 0 w 3200400"/>
              <a:gd name="connsiteY3" fmla="*/ 1600200 h 3200400"/>
              <a:gd name="connsiteX4" fmla="*/ 1600200 w 3200400"/>
              <a:gd name="connsiteY4" fmla="*/ 0 h 320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400" h="3200400">
                <a:moveTo>
                  <a:pt x="1600200" y="0"/>
                </a:moveTo>
                <a:cubicBezTo>
                  <a:pt x="2483966" y="0"/>
                  <a:pt x="3200400" y="716434"/>
                  <a:pt x="3200400" y="1600200"/>
                </a:cubicBezTo>
                <a:cubicBezTo>
                  <a:pt x="3200400" y="2483966"/>
                  <a:pt x="2483966" y="3200400"/>
                  <a:pt x="1600200" y="3200400"/>
                </a:cubicBezTo>
                <a:cubicBezTo>
                  <a:pt x="716434" y="3200400"/>
                  <a:pt x="0" y="2483966"/>
                  <a:pt x="0" y="1600200"/>
                </a:cubicBezTo>
                <a:cubicBezTo>
                  <a:pt x="0" y="716434"/>
                  <a:pt x="716434" y="0"/>
                  <a:pt x="1600200" y="0"/>
                </a:cubicBezTo>
                <a:close/>
              </a:path>
            </a:pathLst>
          </a:custGeom>
        </p:spPr>
      </p:pic>
      <p:sp>
        <p:nvSpPr>
          <p:cNvPr id="3" name="Content Placeholder 2">
            <a:extLst>
              <a:ext uri="{FF2B5EF4-FFF2-40B4-BE49-F238E27FC236}">
                <a16:creationId xmlns:a16="http://schemas.microsoft.com/office/drawing/2014/main" id="{22BF8637-D951-12C6-7F96-1BE7C78D64B4}"/>
              </a:ext>
            </a:extLst>
          </p:cNvPr>
          <p:cNvSpPr>
            <a:spLocks noGrp="1"/>
          </p:cNvSpPr>
          <p:nvPr>
            <p:ph idx="1"/>
          </p:nvPr>
        </p:nvSpPr>
        <p:spPr>
          <a:xfrm>
            <a:off x="4790209" y="2337955"/>
            <a:ext cx="6420335" cy="4112006"/>
          </a:xfrm>
        </p:spPr>
        <p:txBody>
          <a:bodyPr/>
          <a:lstStyle/>
          <a:p>
            <a:pPr marL="342900" indent="-342900" algn="just">
              <a:lnSpc>
                <a:spcPts val="2400"/>
              </a:lnSpc>
              <a:buFont typeface="Arial" panose="020B0604020202020204" pitchFamily="34" charset="0"/>
              <a:buChar char="•"/>
            </a:pPr>
            <a:r>
              <a:rPr lang="en-US" dirty="0">
                <a:ea typeface="+mn-lt"/>
                <a:cs typeface="+mn-lt"/>
              </a:rPr>
              <a:t>Our Objective is to detect diseases in plants and crops so that farmer can easily cure those diseases from their plants and crops.</a:t>
            </a:r>
          </a:p>
          <a:p>
            <a:pPr marL="342900" indent="-342900" algn="just">
              <a:lnSpc>
                <a:spcPts val="2400"/>
              </a:lnSpc>
              <a:buFont typeface="Arial" panose="020B0604020202020204" pitchFamily="34" charset="0"/>
              <a:buChar char="•"/>
            </a:pPr>
            <a:r>
              <a:rPr lang="en-US" dirty="0">
                <a:ea typeface="+mn-lt"/>
                <a:cs typeface="+mn-lt"/>
              </a:rPr>
              <a:t>The Objective is also to provide necessary information about the disease and its medication. </a:t>
            </a:r>
          </a:p>
          <a:p>
            <a:pPr marL="342900" indent="-342900" algn="just">
              <a:lnSpc>
                <a:spcPts val="2400"/>
              </a:lnSpc>
              <a:buFont typeface="Arial" panose="020B0604020202020204" pitchFamily="34" charset="0"/>
              <a:buChar char="•"/>
            </a:pPr>
            <a:endParaRPr lang="en-US" dirty="0">
              <a:ea typeface="+mn-lt"/>
              <a:cs typeface="+mn-lt"/>
            </a:endParaRPr>
          </a:p>
        </p:txBody>
      </p:sp>
    </p:spTree>
    <p:extLst>
      <p:ext uri="{BB962C8B-B14F-4D97-AF65-F5344CB8AC3E}">
        <p14:creationId xmlns:p14="http://schemas.microsoft.com/office/powerpoint/2010/main" val="2434388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DA0DB-7C1C-A3CA-6FD6-66EC4CB8EF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727AE8-812B-EC35-7E44-D1DACF8D109C}"/>
              </a:ext>
            </a:extLst>
          </p:cNvPr>
          <p:cNvSpPr>
            <a:spLocks noGrp="1"/>
          </p:cNvSpPr>
          <p:nvPr>
            <p:ph type="title"/>
          </p:nvPr>
        </p:nvSpPr>
        <p:spPr/>
        <p:txBody>
          <a:bodyPr/>
          <a:lstStyle/>
          <a:p>
            <a:r>
              <a:rPr lang="en-US" dirty="0"/>
              <a:t>SUMMARY</a:t>
            </a:r>
          </a:p>
        </p:txBody>
      </p:sp>
      <p:sp>
        <p:nvSpPr>
          <p:cNvPr id="5" name="Footer Placeholder 4">
            <a:extLst>
              <a:ext uri="{FF2B5EF4-FFF2-40B4-BE49-F238E27FC236}">
                <a16:creationId xmlns:a16="http://schemas.microsoft.com/office/drawing/2014/main" id="{A274F79F-625D-D0A4-2BD0-60E6C24E25C6}"/>
              </a:ext>
            </a:extLst>
          </p:cNvPr>
          <p:cNvSpPr>
            <a:spLocks noGrp="1"/>
          </p:cNvSpPr>
          <p:nvPr>
            <p:ph type="ftr" sz="quarter" idx="12"/>
          </p:nvPr>
        </p:nvSpPr>
        <p:spPr/>
        <p:txBody>
          <a:bodyPr/>
          <a:lstStyle/>
          <a:p>
            <a:r>
              <a:rPr lang="en-US" dirty="0"/>
              <a:t>agroforestry</a:t>
            </a:r>
          </a:p>
        </p:txBody>
      </p:sp>
      <p:sp>
        <p:nvSpPr>
          <p:cNvPr id="4" name="Slide Number Placeholder 3">
            <a:extLst>
              <a:ext uri="{FF2B5EF4-FFF2-40B4-BE49-F238E27FC236}">
                <a16:creationId xmlns:a16="http://schemas.microsoft.com/office/drawing/2014/main" id="{A5BFA513-6E70-44D1-F4B2-9F1271908AC4}"/>
              </a:ext>
            </a:extLst>
          </p:cNvPr>
          <p:cNvSpPr>
            <a:spLocks noGrp="1"/>
          </p:cNvSpPr>
          <p:nvPr>
            <p:ph type="sldNum" sz="quarter" idx="11"/>
          </p:nvPr>
        </p:nvSpPr>
        <p:spPr/>
        <p:txBody>
          <a:bodyPr/>
          <a:lstStyle/>
          <a:p>
            <a:fld id="{75DF2D63-3FF5-D547-96B9-BE9CCD1ABA58}" type="slidenum">
              <a:rPr lang="en-US" smtClean="0"/>
              <a:pPr/>
              <a:t>6</a:t>
            </a:fld>
            <a:endParaRPr lang="en-US" dirty="0"/>
          </a:p>
        </p:txBody>
      </p:sp>
      <p:pic>
        <p:nvPicPr>
          <p:cNvPr id="7" name="Picture Placeholder 6">
            <a:extLst>
              <a:ext uri="{FF2B5EF4-FFF2-40B4-BE49-F238E27FC236}">
                <a16:creationId xmlns:a16="http://schemas.microsoft.com/office/drawing/2014/main" id="{61D6EEE9-E17C-ECF0-4415-9D3665A88102}"/>
              </a:ext>
            </a:extLst>
          </p:cNvPr>
          <p:cNvPicPr>
            <a:picLocks noGrp="1" noChangeAspect="1"/>
          </p:cNvPicPr>
          <p:nvPr>
            <p:ph type="pic" sz="quarter" idx="13"/>
          </p:nvPr>
        </p:nvPicPr>
        <p:blipFill>
          <a:blip r:embed="rId2"/>
          <a:srcRect/>
          <a:stretch/>
        </p:blipFill>
        <p:spPr>
          <a:xfrm>
            <a:off x="1298575" y="1828800"/>
            <a:ext cx="3200400" cy="3200400"/>
          </a:xfrm>
          <a:custGeom>
            <a:avLst/>
            <a:gdLst>
              <a:gd name="connsiteX0" fmla="*/ 1600200 w 3200400"/>
              <a:gd name="connsiteY0" fmla="*/ 0 h 3200400"/>
              <a:gd name="connsiteX1" fmla="*/ 3200400 w 3200400"/>
              <a:gd name="connsiteY1" fmla="*/ 1600200 h 3200400"/>
              <a:gd name="connsiteX2" fmla="*/ 1600200 w 3200400"/>
              <a:gd name="connsiteY2" fmla="*/ 3200400 h 3200400"/>
              <a:gd name="connsiteX3" fmla="*/ 0 w 3200400"/>
              <a:gd name="connsiteY3" fmla="*/ 1600200 h 3200400"/>
              <a:gd name="connsiteX4" fmla="*/ 1600200 w 3200400"/>
              <a:gd name="connsiteY4" fmla="*/ 0 h 320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400" h="3200400">
                <a:moveTo>
                  <a:pt x="1600200" y="0"/>
                </a:moveTo>
                <a:cubicBezTo>
                  <a:pt x="2483966" y="0"/>
                  <a:pt x="3200400" y="716434"/>
                  <a:pt x="3200400" y="1600200"/>
                </a:cubicBezTo>
                <a:cubicBezTo>
                  <a:pt x="3200400" y="2483966"/>
                  <a:pt x="2483966" y="3200400"/>
                  <a:pt x="1600200" y="3200400"/>
                </a:cubicBezTo>
                <a:cubicBezTo>
                  <a:pt x="716434" y="3200400"/>
                  <a:pt x="0" y="2483966"/>
                  <a:pt x="0" y="1600200"/>
                </a:cubicBezTo>
                <a:cubicBezTo>
                  <a:pt x="0" y="716434"/>
                  <a:pt x="716434" y="0"/>
                  <a:pt x="1600200" y="0"/>
                </a:cubicBezTo>
                <a:close/>
              </a:path>
            </a:pathLst>
          </a:custGeom>
        </p:spPr>
      </p:pic>
      <p:sp>
        <p:nvSpPr>
          <p:cNvPr id="3" name="Content Placeholder 2">
            <a:extLst>
              <a:ext uri="{FF2B5EF4-FFF2-40B4-BE49-F238E27FC236}">
                <a16:creationId xmlns:a16="http://schemas.microsoft.com/office/drawing/2014/main" id="{565BCE59-6F35-AE12-90AA-25D423D4373A}"/>
              </a:ext>
            </a:extLst>
          </p:cNvPr>
          <p:cNvSpPr>
            <a:spLocks noGrp="1"/>
          </p:cNvSpPr>
          <p:nvPr>
            <p:ph idx="1"/>
          </p:nvPr>
        </p:nvSpPr>
        <p:spPr>
          <a:xfrm>
            <a:off x="4790209" y="2337955"/>
            <a:ext cx="6420335" cy="4112006"/>
          </a:xfrm>
        </p:spPr>
        <p:txBody>
          <a:bodyPr/>
          <a:lstStyle/>
          <a:p>
            <a:pPr marL="342900" indent="-342900" algn="just">
              <a:lnSpc>
                <a:spcPts val="2400"/>
              </a:lnSpc>
              <a:buFont typeface="Arial" panose="020B0604020202020204" pitchFamily="34" charset="0"/>
              <a:buChar char="•"/>
            </a:pPr>
            <a:r>
              <a:rPr lang="en-US" dirty="0">
                <a:ea typeface="+mn-lt"/>
                <a:cs typeface="+mn-lt"/>
              </a:rPr>
              <a:t>By summarizing this project we can say that this project helps farmers and gardeners to protect their plants and crops from diseases at early stage without having any severe damage to the plantation . </a:t>
            </a:r>
          </a:p>
          <a:p>
            <a:pPr marL="342900" indent="-342900" algn="just">
              <a:lnSpc>
                <a:spcPts val="2400"/>
              </a:lnSpc>
              <a:buFont typeface="Arial" panose="020B0604020202020204" pitchFamily="34" charset="0"/>
              <a:buChar char="•"/>
            </a:pPr>
            <a:r>
              <a:rPr lang="en-US" dirty="0">
                <a:ea typeface="+mn-lt"/>
                <a:cs typeface="+mn-lt"/>
              </a:rPr>
              <a:t>This project helps farmers by providing information about diseases and about its medication.  </a:t>
            </a:r>
          </a:p>
        </p:txBody>
      </p:sp>
    </p:spTree>
    <p:extLst>
      <p:ext uri="{BB962C8B-B14F-4D97-AF65-F5344CB8AC3E}">
        <p14:creationId xmlns:p14="http://schemas.microsoft.com/office/powerpoint/2010/main" val="2318843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E53D3-D920-2C88-E683-3FF324755F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234C97-2B6A-89EB-F52A-7554974C431E}"/>
              </a:ext>
            </a:extLst>
          </p:cNvPr>
          <p:cNvSpPr>
            <a:spLocks noGrp="1"/>
          </p:cNvSpPr>
          <p:nvPr>
            <p:ph type="title"/>
          </p:nvPr>
        </p:nvSpPr>
        <p:spPr/>
        <p:txBody>
          <a:bodyPr/>
          <a:lstStyle/>
          <a:p>
            <a:r>
              <a:rPr lang="en-US" dirty="0"/>
              <a:t>Primary Goals</a:t>
            </a:r>
          </a:p>
        </p:txBody>
      </p:sp>
      <p:sp>
        <p:nvSpPr>
          <p:cNvPr id="5" name="Footer Placeholder 4">
            <a:extLst>
              <a:ext uri="{FF2B5EF4-FFF2-40B4-BE49-F238E27FC236}">
                <a16:creationId xmlns:a16="http://schemas.microsoft.com/office/drawing/2014/main" id="{67755943-92E6-3163-DC26-767F28F59F8A}"/>
              </a:ext>
            </a:extLst>
          </p:cNvPr>
          <p:cNvSpPr>
            <a:spLocks noGrp="1"/>
          </p:cNvSpPr>
          <p:nvPr>
            <p:ph type="ftr" sz="quarter" idx="12"/>
          </p:nvPr>
        </p:nvSpPr>
        <p:spPr/>
        <p:txBody>
          <a:bodyPr/>
          <a:lstStyle/>
          <a:p>
            <a:r>
              <a:rPr lang="en-US" dirty="0"/>
              <a:t>agroforestry</a:t>
            </a:r>
          </a:p>
        </p:txBody>
      </p:sp>
      <p:sp>
        <p:nvSpPr>
          <p:cNvPr id="4" name="Slide Number Placeholder 3">
            <a:extLst>
              <a:ext uri="{FF2B5EF4-FFF2-40B4-BE49-F238E27FC236}">
                <a16:creationId xmlns:a16="http://schemas.microsoft.com/office/drawing/2014/main" id="{D862A958-53FE-62D8-3F42-BF658374E212}"/>
              </a:ext>
            </a:extLst>
          </p:cNvPr>
          <p:cNvSpPr>
            <a:spLocks noGrp="1"/>
          </p:cNvSpPr>
          <p:nvPr>
            <p:ph type="sldNum" sz="quarter" idx="11"/>
          </p:nvPr>
        </p:nvSpPr>
        <p:spPr/>
        <p:txBody>
          <a:bodyPr/>
          <a:lstStyle/>
          <a:p>
            <a:fld id="{75DF2D63-3FF5-D547-96B9-BE9CCD1ABA58}" type="slidenum">
              <a:rPr lang="en-US" smtClean="0"/>
              <a:pPr/>
              <a:t>7</a:t>
            </a:fld>
            <a:endParaRPr lang="en-US" dirty="0"/>
          </a:p>
        </p:txBody>
      </p:sp>
      <p:pic>
        <p:nvPicPr>
          <p:cNvPr id="7" name="Picture Placeholder 6">
            <a:extLst>
              <a:ext uri="{FF2B5EF4-FFF2-40B4-BE49-F238E27FC236}">
                <a16:creationId xmlns:a16="http://schemas.microsoft.com/office/drawing/2014/main" id="{B59583B9-E481-5822-7CE1-80674B3181A7}"/>
              </a:ext>
            </a:extLst>
          </p:cNvPr>
          <p:cNvPicPr>
            <a:picLocks noGrp="1" noChangeAspect="1"/>
          </p:cNvPicPr>
          <p:nvPr>
            <p:ph type="pic" sz="quarter" idx="13"/>
          </p:nvPr>
        </p:nvPicPr>
        <p:blipFill>
          <a:blip r:embed="rId2"/>
          <a:srcRect/>
          <a:stretch/>
        </p:blipFill>
        <p:spPr>
          <a:xfrm>
            <a:off x="1298575" y="1828800"/>
            <a:ext cx="3200400" cy="3200400"/>
          </a:xfrm>
          <a:custGeom>
            <a:avLst/>
            <a:gdLst>
              <a:gd name="connsiteX0" fmla="*/ 1600200 w 3200400"/>
              <a:gd name="connsiteY0" fmla="*/ 0 h 3200400"/>
              <a:gd name="connsiteX1" fmla="*/ 3200400 w 3200400"/>
              <a:gd name="connsiteY1" fmla="*/ 1600200 h 3200400"/>
              <a:gd name="connsiteX2" fmla="*/ 1600200 w 3200400"/>
              <a:gd name="connsiteY2" fmla="*/ 3200400 h 3200400"/>
              <a:gd name="connsiteX3" fmla="*/ 0 w 3200400"/>
              <a:gd name="connsiteY3" fmla="*/ 1600200 h 3200400"/>
              <a:gd name="connsiteX4" fmla="*/ 1600200 w 3200400"/>
              <a:gd name="connsiteY4" fmla="*/ 0 h 320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400" h="3200400">
                <a:moveTo>
                  <a:pt x="1600200" y="0"/>
                </a:moveTo>
                <a:cubicBezTo>
                  <a:pt x="2483966" y="0"/>
                  <a:pt x="3200400" y="716434"/>
                  <a:pt x="3200400" y="1600200"/>
                </a:cubicBezTo>
                <a:cubicBezTo>
                  <a:pt x="3200400" y="2483966"/>
                  <a:pt x="2483966" y="3200400"/>
                  <a:pt x="1600200" y="3200400"/>
                </a:cubicBezTo>
                <a:cubicBezTo>
                  <a:pt x="716434" y="3200400"/>
                  <a:pt x="0" y="2483966"/>
                  <a:pt x="0" y="1600200"/>
                </a:cubicBezTo>
                <a:cubicBezTo>
                  <a:pt x="0" y="716434"/>
                  <a:pt x="716434" y="0"/>
                  <a:pt x="1600200" y="0"/>
                </a:cubicBezTo>
                <a:close/>
              </a:path>
            </a:pathLst>
          </a:custGeom>
        </p:spPr>
      </p:pic>
      <p:sp>
        <p:nvSpPr>
          <p:cNvPr id="3" name="Content Placeholder 2">
            <a:extLst>
              <a:ext uri="{FF2B5EF4-FFF2-40B4-BE49-F238E27FC236}">
                <a16:creationId xmlns:a16="http://schemas.microsoft.com/office/drawing/2014/main" id="{5B8D0A4E-A864-D69D-4AA5-25CF4CC84867}"/>
              </a:ext>
            </a:extLst>
          </p:cNvPr>
          <p:cNvSpPr>
            <a:spLocks noGrp="1"/>
          </p:cNvSpPr>
          <p:nvPr>
            <p:ph idx="1"/>
          </p:nvPr>
        </p:nvSpPr>
        <p:spPr>
          <a:xfrm>
            <a:off x="4790209" y="2337955"/>
            <a:ext cx="6420335" cy="3870821"/>
          </a:xfrm>
        </p:spPr>
        <p:txBody>
          <a:bodyPr/>
          <a:lstStyle/>
          <a:p>
            <a:pPr marL="342900" indent="-342900" algn="just">
              <a:lnSpc>
                <a:spcPts val="2400"/>
              </a:lnSpc>
              <a:buFont typeface="Arial" panose="020B0604020202020204" pitchFamily="34" charset="0"/>
              <a:buChar char="•"/>
            </a:pPr>
            <a:r>
              <a:rPr lang="en-US" b="1" dirty="0">
                <a:ea typeface="+mn-lt"/>
                <a:cs typeface="+mn-lt"/>
              </a:rPr>
              <a:t>Early detection of diseases : </a:t>
            </a:r>
            <a:r>
              <a:rPr lang="en-US" dirty="0">
                <a:ea typeface="+mn-lt"/>
                <a:cs typeface="+mn-lt"/>
              </a:rPr>
              <a:t>Identify diseases in crops/plants at their earliest stages.</a:t>
            </a:r>
            <a:endParaRPr lang="en-US" b="1" dirty="0">
              <a:ea typeface="+mn-lt"/>
              <a:cs typeface="+mn-lt"/>
            </a:endParaRPr>
          </a:p>
          <a:p>
            <a:pPr marL="342900" indent="-342900" algn="just">
              <a:lnSpc>
                <a:spcPts val="2400"/>
              </a:lnSpc>
              <a:buFont typeface="Arial" panose="020B0604020202020204" pitchFamily="34" charset="0"/>
              <a:buChar char="•"/>
            </a:pPr>
            <a:r>
              <a:rPr lang="en-US" b="1" dirty="0">
                <a:ea typeface="+mn-lt"/>
                <a:cs typeface="+mn-lt"/>
              </a:rPr>
              <a:t>Accurate prediction : </a:t>
            </a:r>
            <a:r>
              <a:rPr lang="en-US" dirty="0">
                <a:ea typeface="+mn-lt"/>
                <a:cs typeface="+mn-lt"/>
              </a:rPr>
              <a:t>Increase the accuracy of disease prediction using machine learning algorithms.</a:t>
            </a:r>
          </a:p>
          <a:p>
            <a:pPr marL="342900" indent="-342900" algn="just">
              <a:lnSpc>
                <a:spcPts val="2400"/>
              </a:lnSpc>
              <a:buFont typeface="Arial" panose="020B0604020202020204" pitchFamily="34" charset="0"/>
              <a:buChar char="•"/>
            </a:pPr>
            <a:r>
              <a:rPr lang="en-US" b="1" dirty="0">
                <a:ea typeface="+mn-lt"/>
                <a:cs typeface="+mn-lt"/>
              </a:rPr>
              <a:t>User-Friendly Interfaces : </a:t>
            </a:r>
            <a:r>
              <a:rPr lang="en-US" dirty="0">
                <a:ea typeface="+mn-lt"/>
                <a:cs typeface="+mn-lt"/>
              </a:rPr>
              <a:t>Easy to use, simple and interactive user interface.</a:t>
            </a:r>
          </a:p>
          <a:p>
            <a:pPr marL="342900" indent="-342900" algn="just">
              <a:lnSpc>
                <a:spcPts val="2400"/>
              </a:lnSpc>
              <a:buFont typeface="Arial" panose="020B0604020202020204" pitchFamily="34" charset="0"/>
              <a:buChar char="•"/>
            </a:pPr>
            <a:r>
              <a:rPr lang="en-US" b="1" dirty="0">
                <a:ea typeface="+mn-lt"/>
                <a:cs typeface="+mn-lt"/>
              </a:rPr>
              <a:t>Effective Treatment :</a:t>
            </a:r>
            <a:r>
              <a:rPr lang="en-US" dirty="0">
                <a:ea typeface="+mn-lt"/>
                <a:cs typeface="+mn-lt"/>
              </a:rPr>
              <a:t> Helps taking appropriate measure for the treatment of the crop/plants.</a:t>
            </a:r>
          </a:p>
          <a:p>
            <a:pPr marL="342900" indent="-342900" algn="just">
              <a:lnSpc>
                <a:spcPts val="2400"/>
              </a:lnSpc>
              <a:buFont typeface="Arial" panose="020B0604020202020204" pitchFamily="34" charset="0"/>
              <a:buChar char="•"/>
            </a:pPr>
            <a:r>
              <a:rPr lang="en-US" b="1" dirty="0">
                <a:ea typeface="+mn-lt"/>
                <a:cs typeface="+mn-lt"/>
              </a:rPr>
              <a:t>Awareness about Common Diseases :</a:t>
            </a:r>
            <a:r>
              <a:rPr lang="en-US" dirty="0">
                <a:ea typeface="+mn-lt"/>
                <a:cs typeface="+mn-lt"/>
              </a:rPr>
              <a:t> Helps to get knowledge of common diseases in crops/plants.</a:t>
            </a:r>
            <a:endParaRPr lang="en-US" b="1" dirty="0">
              <a:ea typeface="+mn-lt"/>
              <a:cs typeface="+mn-lt"/>
            </a:endParaRPr>
          </a:p>
        </p:txBody>
      </p:sp>
    </p:spTree>
    <p:extLst>
      <p:ext uri="{BB962C8B-B14F-4D97-AF65-F5344CB8AC3E}">
        <p14:creationId xmlns:p14="http://schemas.microsoft.com/office/powerpoint/2010/main" val="1774046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B986-F1FC-DA23-16BC-C6457BE084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22F035-E23F-AA16-AA15-9D5265D46FC0}"/>
              </a:ext>
            </a:extLst>
          </p:cNvPr>
          <p:cNvSpPr>
            <a:spLocks noGrp="1"/>
          </p:cNvSpPr>
          <p:nvPr>
            <p:ph type="title"/>
          </p:nvPr>
        </p:nvSpPr>
        <p:spPr>
          <a:xfrm>
            <a:off x="4083627" y="1124712"/>
            <a:ext cx="7126917" cy="548640"/>
          </a:xfrm>
        </p:spPr>
        <p:txBody>
          <a:bodyPr/>
          <a:lstStyle/>
          <a:p>
            <a:r>
              <a:rPr lang="en-US" dirty="0"/>
              <a:t>GAPS IN LITERATURE</a:t>
            </a:r>
          </a:p>
        </p:txBody>
      </p:sp>
      <p:sp>
        <p:nvSpPr>
          <p:cNvPr id="5" name="Footer Placeholder 4">
            <a:extLst>
              <a:ext uri="{FF2B5EF4-FFF2-40B4-BE49-F238E27FC236}">
                <a16:creationId xmlns:a16="http://schemas.microsoft.com/office/drawing/2014/main" id="{E3CA40CE-6235-6CFE-3949-70326E2EB99F}"/>
              </a:ext>
            </a:extLst>
          </p:cNvPr>
          <p:cNvSpPr>
            <a:spLocks noGrp="1"/>
          </p:cNvSpPr>
          <p:nvPr>
            <p:ph type="ftr" sz="quarter" idx="12"/>
          </p:nvPr>
        </p:nvSpPr>
        <p:spPr/>
        <p:txBody>
          <a:bodyPr/>
          <a:lstStyle/>
          <a:p>
            <a:r>
              <a:rPr lang="en-US" dirty="0"/>
              <a:t>agroforestry</a:t>
            </a:r>
          </a:p>
        </p:txBody>
      </p:sp>
      <p:sp>
        <p:nvSpPr>
          <p:cNvPr id="4" name="Slide Number Placeholder 3">
            <a:extLst>
              <a:ext uri="{FF2B5EF4-FFF2-40B4-BE49-F238E27FC236}">
                <a16:creationId xmlns:a16="http://schemas.microsoft.com/office/drawing/2014/main" id="{80EC1625-5305-5313-2E58-8839A0DEA4E4}"/>
              </a:ext>
            </a:extLst>
          </p:cNvPr>
          <p:cNvSpPr>
            <a:spLocks noGrp="1"/>
          </p:cNvSpPr>
          <p:nvPr>
            <p:ph type="sldNum" sz="quarter" idx="11"/>
          </p:nvPr>
        </p:nvSpPr>
        <p:spPr/>
        <p:txBody>
          <a:bodyPr/>
          <a:lstStyle/>
          <a:p>
            <a:fld id="{75DF2D63-3FF5-D547-96B9-BE9CCD1ABA58}" type="slidenum">
              <a:rPr lang="en-US" smtClean="0"/>
              <a:pPr/>
              <a:t>8</a:t>
            </a:fld>
            <a:endParaRPr lang="en-US" dirty="0"/>
          </a:p>
        </p:txBody>
      </p:sp>
      <p:pic>
        <p:nvPicPr>
          <p:cNvPr id="7" name="Picture Placeholder 6">
            <a:extLst>
              <a:ext uri="{FF2B5EF4-FFF2-40B4-BE49-F238E27FC236}">
                <a16:creationId xmlns:a16="http://schemas.microsoft.com/office/drawing/2014/main" id="{6D6998E9-0751-95E1-C6FF-1B6618F5C62D}"/>
              </a:ext>
            </a:extLst>
          </p:cNvPr>
          <p:cNvPicPr>
            <a:picLocks noGrp="1" noChangeAspect="1"/>
          </p:cNvPicPr>
          <p:nvPr>
            <p:ph type="pic" sz="quarter" idx="13"/>
          </p:nvPr>
        </p:nvPicPr>
        <p:blipFill>
          <a:blip r:embed="rId2"/>
          <a:srcRect/>
          <a:stretch/>
        </p:blipFill>
        <p:spPr>
          <a:xfrm>
            <a:off x="1298575" y="1828800"/>
            <a:ext cx="3200400" cy="3200400"/>
          </a:xfrm>
          <a:custGeom>
            <a:avLst/>
            <a:gdLst>
              <a:gd name="connsiteX0" fmla="*/ 1600200 w 3200400"/>
              <a:gd name="connsiteY0" fmla="*/ 0 h 3200400"/>
              <a:gd name="connsiteX1" fmla="*/ 3200400 w 3200400"/>
              <a:gd name="connsiteY1" fmla="*/ 1600200 h 3200400"/>
              <a:gd name="connsiteX2" fmla="*/ 1600200 w 3200400"/>
              <a:gd name="connsiteY2" fmla="*/ 3200400 h 3200400"/>
              <a:gd name="connsiteX3" fmla="*/ 0 w 3200400"/>
              <a:gd name="connsiteY3" fmla="*/ 1600200 h 3200400"/>
              <a:gd name="connsiteX4" fmla="*/ 1600200 w 3200400"/>
              <a:gd name="connsiteY4" fmla="*/ 0 h 320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400" h="3200400">
                <a:moveTo>
                  <a:pt x="1600200" y="0"/>
                </a:moveTo>
                <a:cubicBezTo>
                  <a:pt x="2483966" y="0"/>
                  <a:pt x="3200400" y="716434"/>
                  <a:pt x="3200400" y="1600200"/>
                </a:cubicBezTo>
                <a:cubicBezTo>
                  <a:pt x="3200400" y="2483966"/>
                  <a:pt x="2483966" y="3200400"/>
                  <a:pt x="1600200" y="3200400"/>
                </a:cubicBezTo>
                <a:cubicBezTo>
                  <a:pt x="716434" y="3200400"/>
                  <a:pt x="0" y="2483966"/>
                  <a:pt x="0" y="1600200"/>
                </a:cubicBezTo>
                <a:cubicBezTo>
                  <a:pt x="0" y="716434"/>
                  <a:pt x="716434" y="0"/>
                  <a:pt x="1600200" y="0"/>
                </a:cubicBezTo>
                <a:close/>
              </a:path>
            </a:pathLst>
          </a:custGeom>
        </p:spPr>
      </p:pic>
      <p:sp>
        <p:nvSpPr>
          <p:cNvPr id="3" name="Content Placeholder 2">
            <a:extLst>
              <a:ext uri="{FF2B5EF4-FFF2-40B4-BE49-F238E27FC236}">
                <a16:creationId xmlns:a16="http://schemas.microsoft.com/office/drawing/2014/main" id="{ADCB6C9F-66DA-109A-07AA-A5B4873E9CAC}"/>
              </a:ext>
            </a:extLst>
          </p:cNvPr>
          <p:cNvSpPr>
            <a:spLocks noGrp="1"/>
          </p:cNvSpPr>
          <p:nvPr>
            <p:ph idx="1"/>
          </p:nvPr>
        </p:nvSpPr>
        <p:spPr>
          <a:xfrm>
            <a:off x="4790209" y="2337955"/>
            <a:ext cx="6420335" cy="3870821"/>
          </a:xfrm>
        </p:spPr>
        <p:txBody>
          <a:bodyPr/>
          <a:lstStyle/>
          <a:p>
            <a:pPr marL="342900" indent="-342900" algn="just">
              <a:lnSpc>
                <a:spcPts val="2400"/>
              </a:lnSpc>
              <a:buFont typeface="Arial" panose="020B0604020202020204" pitchFamily="34" charset="0"/>
              <a:buChar char="•"/>
            </a:pPr>
            <a:r>
              <a:rPr lang="en-US" dirty="0">
                <a:ea typeface="+mn-lt"/>
                <a:cs typeface="+mn-lt"/>
              </a:rPr>
              <a:t>The gaps in Agricultural research include under-representation of important topics such as gender , social networks and institutions in the literature on adaptation in agriculture .</a:t>
            </a:r>
          </a:p>
          <a:p>
            <a:pPr marL="342900" indent="-342900" algn="just">
              <a:lnSpc>
                <a:spcPts val="2400"/>
              </a:lnSpc>
              <a:buFont typeface="Arial" panose="020B0604020202020204" pitchFamily="34" charset="0"/>
              <a:buChar char="•"/>
            </a:pPr>
            <a:r>
              <a:rPr lang="en-US" dirty="0">
                <a:ea typeface="+mn-lt"/>
                <a:cs typeface="+mn-lt"/>
              </a:rPr>
              <a:t>There are also noticeable </a:t>
            </a:r>
            <a:r>
              <a:rPr lang="en-US" dirty="0" err="1">
                <a:ea typeface="+mn-lt"/>
                <a:cs typeface="+mn-lt"/>
              </a:rPr>
              <a:t>datagaps</a:t>
            </a:r>
            <a:r>
              <a:rPr lang="en-US" dirty="0">
                <a:ea typeface="+mn-lt"/>
                <a:cs typeface="+mn-lt"/>
              </a:rPr>
              <a:t> in agricultural research focused on nutrition and diet , as well as gender and inclusivity.</a:t>
            </a:r>
          </a:p>
          <a:p>
            <a:pPr marL="342900" indent="-342900" algn="just">
              <a:lnSpc>
                <a:spcPts val="2400"/>
              </a:lnSpc>
              <a:buFont typeface="Arial" panose="020B0604020202020204" pitchFamily="34" charset="0"/>
              <a:buChar char="•"/>
            </a:pPr>
            <a:r>
              <a:rPr lang="en-US" dirty="0">
                <a:ea typeface="+mn-lt"/>
                <a:cs typeface="+mn-lt"/>
              </a:rPr>
              <a:t>Another gap is the asymmetry of investment in crop research , which leads to lost opportunities for identifying new sources and combinations of </a:t>
            </a:r>
            <a:r>
              <a:rPr lang="en-US" dirty="0" err="1">
                <a:ea typeface="+mn-lt"/>
                <a:cs typeface="+mn-lt"/>
              </a:rPr>
              <a:t>traids</a:t>
            </a:r>
            <a:r>
              <a:rPr lang="en-US" dirty="0">
                <a:ea typeface="+mn-lt"/>
                <a:cs typeface="+mn-lt"/>
              </a:rPr>
              <a:t> and alleles. </a:t>
            </a:r>
          </a:p>
        </p:txBody>
      </p:sp>
    </p:spTree>
    <p:extLst>
      <p:ext uri="{BB962C8B-B14F-4D97-AF65-F5344CB8AC3E}">
        <p14:creationId xmlns:p14="http://schemas.microsoft.com/office/powerpoint/2010/main" val="2042727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38" descr="White DNA structure">
            <a:extLst>
              <a:ext uri="{FF2B5EF4-FFF2-40B4-BE49-F238E27FC236}">
                <a16:creationId xmlns:a16="http://schemas.microsoft.com/office/drawing/2014/main" id="{F90B3248-E185-8C9D-93CE-A79DE50A6F35}"/>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217F23FC-AC97-DC78-C63F-66C5BF23A07A}"/>
              </a:ext>
              <a:ext uri="{C183D7F6-B498-43B3-948B-1728B52AA6E4}">
                <adec:decorative xmlns:adec="http://schemas.microsoft.com/office/drawing/2017/decorative" val="1"/>
              </a:ext>
            </a:extLst>
          </p:cNvPr>
          <p:cNvSpPr/>
          <p:nvPr/>
        </p:nvSpPr>
        <p:spPr>
          <a:xfrm>
            <a:off x="2120552" y="12357"/>
            <a:ext cx="10071448" cy="6858000"/>
          </a:xfrm>
          <a:prstGeom prst="rect">
            <a:avLst/>
          </a:prstGeom>
          <a:gradFill>
            <a:gsLst>
              <a:gs pos="0">
                <a:schemeClr val="bg1">
                  <a:alpha val="0"/>
                </a:schemeClr>
              </a:gs>
              <a:gs pos="42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B3E315A2-4CED-23BB-CA3C-C8962E2419FD}"/>
              </a:ext>
            </a:extLst>
          </p:cNvPr>
          <p:cNvSpPr>
            <a:spLocks noGrp="1"/>
          </p:cNvSpPr>
          <p:nvPr>
            <p:ph type="title"/>
          </p:nvPr>
        </p:nvSpPr>
        <p:spPr/>
        <p:txBody>
          <a:bodyPr/>
          <a:lstStyle/>
          <a:p>
            <a:r>
              <a:rPr lang="en-US" dirty="0"/>
              <a:t>Requirements</a:t>
            </a:r>
          </a:p>
        </p:txBody>
      </p:sp>
      <p:sp>
        <p:nvSpPr>
          <p:cNvPr id="9" name="Footer Placeholder 8">
            <a:extLst>
              <a:ext uri="{FF2B5EF4-FFF2-40B4-BE49-F238E27FC236}">
                <a16:creationId xmlns:a16="http://schemas.microsoft.com/office/drawing/2014/main" id="{90FCB302-A0EE-7CF7-A4B2-ED343BFF9BC0}"/>
              </a:ext>
            </a:extLst>
          </p:cNvPr>
          <p:cNvSpPr>
            <a:spLocks noGrp="1"/>
          </p:cNvSpPr>
          <p:nvPr>
            <p:ph type="ftr" sz="quarter" idx="12"/>
          </p:nvPr>
        </p:nvSpPr>
        <p:spPr/>
        <p:txBody>
          <a:bodyPr/>
          <a:lstStyle/>
          <a:p>
            <a:r>
              <a:rPr lang="en-US" dirty="0"/>
              <a:t>agroforestry</a:t>
            </a:r>
          </a:p>
        </p:txBody>
      </p:sp>
      <p:sp>
        <p:nvSpPr>
          <p:cNvPr id="8" name="Slide Number Placeholder 7">
            <a:extLst>
              <a:ext uri="{FF2B5EF4-FFF2-40B4-BE49-F238E27FC236}">
                <a16:creationId xmlns:a16="http://schemas.microsoft.com/office/drawing/2014/main" id="{2205EC8C-AC41-F14C-3C63-5BF0F54D1D23}"/>
              </a:ext>
            </a:extLst>
          </p:cNvPr>
          <p:cNvSpPr>
            <a:spLocks noGrp="1"/>
          </p:cNvSpPr>
          <p:nvPr>
            <p:ph type="sldNum" sz="quarter" idx="11"/>
          </p:nvPr>
        </p:nvSpPr>
        <p:spPr/>
        <p:txBody>
          <a:bodyPr/>
          <a:lstStyle/>
          <a:p>
            <a:fld id="{75DF2D63-3FF5-D547-96B9-BE9CCD1ABA58}" type="slidenum">
              <a:rPr lang="en-US" smtClean="0"/>
              <a:pPr/>
              <a:t>9</a:t>
            </a:fld>
            <a:endParaRPr lang="en-US" dirty="0"/>
          </a:p>
        </p:txBody>
      </p:sp>
      <p:sp>
        <p:nvSpPr>
          <p:cNvPr id="4" name="Text Placeholder 3">
            <a:extLst>
              <a:ext uri="{FF2B5EF4-FFF2-40B4-BE49-F238E27FC236}">
                <a16:creationId xmlns:a16="http://schemas.microsoft.com/office/drawing/2014/main" id="{DB4489FD-4F12-40A7-1EA9-79A941933E98}"/>
              </a:ext>
            </a:extLst>
          </p:cNvPr>
          <p:cNvSpPr>
            <a:spLocks noGrp="1"/>
          </p:cNvSpPr>
          <p:nvPr>
            <p:ph type="body" idx="1"/>
          </p:nvPr>
        </p:nvSpPr>
        <p:spPr/>
        <p:txBody>
          <a:bodyPr/>
          <a:lstStyle/>
          <a:p>
            <a:r>
              <a:rPr lang="en-US" dirty="0"/>
              <a:t>Hardware</a:t>
            </a:r>
          </a:p>
        </p:txBody>
      </p:sp>
      <p:sp>
        <p:nvSpPr>
          <p:cNvPr id="5" name="Content Placeholder 4">
            <a:extLst>
              <a:ext uri="{FF2B5EF4-FFF2-40B4-BE49-F238E27FC236}">
                <a16:creationId xmlns:a16="http://schemas.microsoft.com/office/drawing/2014/main" id="{9BCDA136-13F8-70CB-CDA2-02260A2D2D59}"/>
              </a:ext>
            </a:extLst>
          </p:cNvPr>
          <p:cNvSpPr>
            <a:spLocks noGrp="1"/>
          </p:cNvSpPr>
          <p:nvPr>
            <p:ph sz="half" idx="2"/>
          </p:nvPr>
        </p:nvSpPr>
        <p:spPr/>
        <p:txBody>
          <a:bodyPr/>
          <a:lstStyle/>
          <a:p>
            <a:pPr marL="285750" indent="-285750" algn="just">
              <a:buFont typeface="Arial" panose="020B0604020202020204" pitchFamily="34" charset="0"/>
              <a:buChar char="•"/>
            </a:pPr>
            <a:r>
              <a:rPr lang="en-US" sz="1800" dirty="0"/>
              <a:t>CPU – Intel i5 minimum</a:t>
            </a:r>
          </a:p>
          <a:p>
            <a:pPr marL="285750" indent="-285750" algn="just">
              <a:buFont typeface="Arial" panose="020B0604020202020204" pitchFamily="34" charset="0"/>
              <a:buChar char="•"/>
            </a:pPr>
            <a:r>
              <a:rPr lang="en-US" sz="1800" dirty="0"/>
              <a:t>Memory – 8GB minimum</a:t>
            </a:r>
          </a:p>
          <a:p>
            <a:pPr marL="285750" indent="-285750" algn="just">
              <a:buFont typeface="Arial" panose="020B0604020202020204" pitchFamily="34" charset="0"/>
              <a:buChar char="•"/>
            </a:pPr>
            <a:r>
              <a:rPr lang="en-US" sz="1800" dirty="0"/>
              <a:t>Hard Drive – 10 GB free space minimum</a:t>
            </a:r>
          </a:p>
          <a:p>
            <a:pPr marL="285750" indent="-285750" algn="just">
              <a:buFont typeface="Arial" panose="020B0604020202020204" pitchFamily="34" charset="0"/>
              <a:buChar char="•"/>
            </a:pPr>
            <a:r>
              <a:rPr lang="en-US" sz="1800" dirty="0"/>
              <a:t>GPU – Dedicated GPU For better performance</a:t>
            </a:r>
          </a:p>
          <a:p>
            <a:pPr algn="just"/>
            <a:endParaRPr lang="en-US" dirty="0"/>
          </a:p>
          <a:p>
            <a:pPr algn="just"/>
            <a:endParaRPr lang="en-US" dirty="0"/>
          </a:p>
        </p:txBody>
      </p:sp>
      <p:sp>
        <p:nvSpPr>
          <p:cNvPr id="6" name="Text Placeholder 5">
            <a:extLst>
              <a:ext uri="{FF2B5EF4-FFF2-40B4-BE49-F238E27FC236}">
                <a16:creationId xmlns:a16="http://schemas.microsoft.com/office/drawing/2014/main" id="{16743F76-FD81-DAAA-A5BA-6E77D3B83F8A}"/>
              </a:ext>
            </a:extLst>
          </p:cNvPr>
          <p:cNvSpPr>
            <a:spLocks noGrp="1"/>
          </p:cNvSpPr>
          <p:nvPr>
            <p:ph type="body" sz="quarter" idx="3"/>
          </p:nvPr>
        </p:nvSpPr>
        <p:spPr/>
        <p:txBody>
          <a:bodyPr/>
          <a:lstStyle/>
          <a:p>
            <a:r>
              <a:rPr lang="en-US" dirty="0"/>
              <a:t>Software</a:t>
            </a:r>
          </a:p>
        </p:txBody>
      </p:sp>
      <p:sp>
        <p:nvSpPr>
          <p:cNvPr id="7" name="Content Placeholder 6">
            <a:extLst>
              <a:ext uri="{FF2B5EF4-FFF2-40B4-BE49-F238E27FC236}">
                <a16:creationId xmlns:a16="http://schemas.microsoft.com/office/drawing/2014/main" id="{2455F573-DF2A-FE60-2B86-5E131463642E}"/>
              </a:ext>
            </a:extLst>
          </p:cNvPr>
          <p:cNvSpPr>
            <a:spLocks noGrp="1"/>
          </p:cNvSpPr>
          <p:nvPr>
            <p:ph sz="quarter" idx="4"/>
          </p:nvPr>
        </p:nvSpPr>
        <p:spPr/>
        <p:txBody>
          <a:bodyPr/>
          <a:lstStyle/>
          <a:p>
            <a:pPr marL="285750" indent="-285750" algn="just">
              <a:buFont typeface="Arial" panose="020B0604020202020204" pitchFamily="34" charset="0"/>
              <a:buChar char="•"/>
            </a:pPr>
            <a:r>
              <a:rPr lang="en-US" sz="1800" dirty="0"/>
              <a:t>IDE – PyCharm</a:t>
            </a:r>
          </a:p>
          <a:p>
            <a:pPr marL="285750" indent="-285750" algn="just">
              <a:buFont typeface="Arial" panose="020B0604020202020204" pitchFamily="34" charset="0"/>
              <a:buChar char="•"/>
            </a:pPr>
            <a:r>
              <a:rPr lang="en-US" sz="1800" dirty="0"/>
              <a:t>Web Browser – Chrome, Edge</a:t>
            </a:r>
          </a:p>
          <a:p>
            <a:pPr marL="285750" indent="-285750" algn="just">
              <a:buFont typeface="Arial" panose="020B0604020202020204" pitchFamily="34" charset="0"/>
              <a:buChar char="•"/>
            </a:pPr>
            <a:r>
              <a:rPr lang="en-US" sz="1800" dirty="0"/>
              <a:t>Operating System : Windows 10 and up</a:t>
            </a:r>
          </a:p>
        </p:txBody>
      </p:sp>
      <p:cxnSp>
        <p:nvCxnSpPr>
          <p:cNvPr id="27" name="Straight Connector 26">
            <a:extLst>
              <a:ext uri="{FF2B5EF4-FFF2-40B4-BE49-F238E27FC236}">
                <a16:creationId xmlns:a16="http://schemas.microsoft.com/office/drawing/2014/main" id="{E4A534A3-16E3-79AB-9E75-F40D0FDB4C98}"/>
              </a:ext>
              <a:ext uri="{C183D7F6-B498-43B3-948B-1728B52AA6E4}">
                <adec:decorative xmlns:adec="http://schemas.microsoft.com/office/drawing/2017/decorative" val="1"/>
              </a:ext>
            </a:extLst>
          </p:cNvPr>
          <p:cNvCxnSpPr>
            <a:cxnSpLocks/>
          </p:cNvCxnSpPr>
          <p:nvPr/>
        </p:nvCxnSpPr>
        <p:spPr>
          <a:xfrm>
            <a:off x="649224" y="2667000"/>
            <a:ext cx="0" cy="31242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958832"/>
      </p:ext>
    </p:extLst>
  </p:cSld>
  <p:clrMapOvr>
    <a:masterClrMapping/>
  </p:clrMapOvr>
</p:sld>
</file>

<file path=ppt/theme/theme1.xml><?xml version="1.0" encoding="utf-8"?>
<a:theme xmlns:a="http://schemas.openxmlformats.org/drawingml/2006/main" name="Office Theme">
  <a:themeElements>
    <a:clrScheme name="Scientific Discovery">
      <a:dk1>
        <a:srgbClr val="000000"/>
      </a:dk1>
      <a:lt1>
        <a:srgbClr val="FFFFFF"/>
      </a:lt1>
      <a:dk2>
        <a:srgbClr val="44546A"/>
      </a:dk2>
      <a:lt2>
        <a:srgbClr val="E7E6E6"/>
      </a:lt2>
      <a:accent1>
        <a:srgbClr val="96D3ED"/>
      </a:accent1>
      <a:accent2>
        <a:srgbClr val="C7DBE1"/>
      </a:accent2>
      <a:accent3>
        <a:srgbClr val="688EBD"/>
      </a:accent3>
      <a:accent4>
        <a:srgbClr val="BCE5DD"/>
      </a:accent4>
      <a:accent5>
        <a:srgbClr val="66DDCC"/>
      </a:accent5>
      <a:accent6>
        <a:srgbClr val="E0CE61"/>
      </a:accent6>
      <a:hlink>
        <a:srgbClr val="0563C1"/>
      </a:hlink>
      <a:folHlink>
        <a:srgbClr val="954F72"/>
      </a:folHlink>
    </a:clrScheme>
    <a:fontScheme name="Custom 36">
      <a:majorFont>
        <a:latin typeface="Posterama"/>
        <a:ea typeface=""/>
        <a:cs typeface=""/>
      </a:majorFont>
      <a:minorFont>
        <a:latin typeface="Daytona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Discovery_Win32_EF_v4" id="{9D3EA290-8C8E-4DEC-A46D-F69BB3CF1506}" vid="{48419DDE-FF2A-4359-8A54-BA3E908EF1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881D8D6-8849-400B-8BC9-21D401C7DD0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531739A3-185F-4C3F-BB6F-45700D1355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F8397A0-8C35-4EEE-8E61-47C914415B57}">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788</Words>
  <Application>Microsoft Office PowerPoint</Application>
  <PresentationFormat>Widescreen</PresentationFormat>
  <Paragraphs>118</Paragraphs>
  <Slides>18</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Arial Rounded MT Bold</vt:lpstr>
      <vt:lpstr>Calibri</vt:lpstr>
      <vt:lpstr>Daytona Condensed Light</vt:lpstr>
      <vt:lpstr>Posterama</vt:lpstr>
      <vt:lpstr>Times New Roman</vt:lpstr>
      <vt:lpstr>Office Theme</vt:lpstr>
      <vt:lpstr>Chhatrapati Shivaji Institute of Technology</vt:lpstr>
      <vt:lpstr>Contents</vt:lpstr>
      <vt:lpstr>HISTORY</vt:lpstr>
      <vt:lpstr>Introduction</vt:lpstr>
      <vt:lpstr>OBJECTIVE</vt:lpstr>
      <vt:lpstr>SUMMARY</vt:lpstr>
      <vt:lpstr>Primary Goals</vt:lpstr>
      <vt:lpstr>GAPS IN LITERATURE</vt:lpstr>
      <vt:lpstr>Requirements</vt:lpstr>
      <vt:lpstr>Technologies used</vt:lpstr>
      <vt:lpstr>Methodology</vt:lpstr>
      <vt:lpstr>Data flow diagram</vt:lpstr>
      <vt:lpstr>Gantt chart</vt:lpstr>
      <vt:lpstr>Training Results</vt:lpstr>
      <vt:lpstr>TESting Results</vt:lpstr>
      <vt:lpstr>Future scope</vt:lpstr>
      <vt:lpstr>conclusion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2022-10-10T06:51:53Z</dcterms:created>
  <dcterms:modified xsi:type="dcterms:W3CDTF">2024-04-01T16:54:59Z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